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0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1" r:id="rId1"/>
    <p:sldMasterId id="2147483766" r:id="rId2"/>
    <p:sldMasterId id="2147483798" r:id="rId3"/>
    <p:sldMasterId id="2147483777" r:id="rId4"/>
    <p:sldMasterId id="2147483705" r:id="rId5"/>
    <p:sldMasterId id="2147483736" r:id="rId6"/>
    <p:sldMasterId id="2147483801" r:id="rId7"/>
    <p:sldMasterId id="2147483689" r:id="rId8"/>
    <p:sldMasterId id="2147483707" r:id="rId9"/>
    <p:sldMasterId id="2147483729" r:id="rId10"/>
    <p:sldMasterId id="2147483714" r:id="rId11"/>
    <p:sldMasterId id="2147483746" r:id="rId12"/>
    <p:sldMasterId id="2147483761" r:id="rId13"/>
    <p:sldMasterId id="2147483730" r:id="rId14"/>
    <p:sldMasterId id="2147483703" r:id="rId15"/>
  </p:sldMasterIdLst>
  <p:notesMasterIdLst>
    <p:notesMasterId r:id="rId28"/>
  </p:notesMasterIdLst>
  <p:handoutMasterIdLst>
    <p:handoutMasterId r:id="rId29"/>
  </p:handoutMasterIdLst>
  <p:sldIdLst>
    <p:sldId id="2452" r:id="rId16"/>
    <p:sldId id="2443" r:id="rId17"/>
    <p:sldId id="2440" r:id="rId18"/>
    <p:sldId id="2444" r:id="rId19"/>
    <p:sldId id="2447" r:id="rId20"/>
    <p:sldId id="2445" r:id="rId21"/>
    <p:sldId id="2453" r:id="rId22"/>
    <p:sldId id="2450" r:id="rId23"/>
    <p:sldId id="2449" r:id="rId24"/>
    <p:sldId id="2451" r:id="rId25"/>
    <p:sldId id="2415" r:id="rId26"/>
    <p:sldId id="2448" r:id="rId27"/>
  </p:sldIdLst>
  <p:sldSz cx="10691813" cy="7559675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я Плотникова" initials="ЕП" lastIdx="145" clrIdx="0">
    <p:extLst/>
  </p:cmAuthor>
  <p:cmAuthor id="2" name="Светлана Поспелова" initials="СП" lastIdx="25" clrIdx="1">
    <p:extLst/>
  </p:cmAuthor>
  <p:cmAuthor id="3" name="Admin" initials="A" lastIdx="110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EA1"/>
    <a:srgbClr val="D9117E"/>
    <a:srgbClr val="FF0000"/>
    <a:srgbClr val="FF3A21"/>
    <a:srgbClr val="F2F2F2"/>
    <a:srgbClr val="FD6925"/>
    <a:srgbClr val="259789"/>
    <a:srgbClr val="E2007A"/>
    <a:srgbClr val="7F7F7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9" autoAdjust="0"/>
    <p:restoredTop sz="97463" autoAdjust="0"/>
  </p:normalViewPr>
  <p:slideViewPr>
    <p:cSldViewPr snapToGrid="0" snapToObjects="1">
      <p:cViewPr varScale="1">
        <p:scale>
          <a:sx n="106" d="100"/>
          <a:sy n="106" d="100"/>
        </p:scale>
        <p:origin x="-1122" y="-96"/>
      </p:cViewPr>
      <p:guideLst>
        <p:guide orient="horz" pos="2381"/>
        <p:guide pos="3367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23" d="100"/>
          <a:sy n="123" d="100"/>
        </p:scale>
        <p:origin x="4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3930B6F-3C75-2242-867F-5DD950FB03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4DF4D7D-90BE-5C43-B5B2-E3FB9978A8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F5ADB-B468-6A40-A023-099BFBE67612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F62B96B-D7C6-C34C-B493-765BFDFC6B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C81364B-7036-2B41-9B98-6B79E8F200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4C765-F04B-5541-A7E4-EE73ADD82F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56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7CED9-DEBC-1940-9AEE-DF18EEB42B69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8B18B-E07D-BE4E-ADB7-B15E98E61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8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1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3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923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7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75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0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98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62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sv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47BFA3-DA49-CF4A-8910-8F5861160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0" y="1"/>
            <a:ext cx="10691813" cy="75596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0FAD7B56-1E8C-2F4A-AC24-2312CDD0C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E108935E-A05C-3046-BAAC-1964DF45B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F57290F6-68D5-894F-B7B1-FBD98FC63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xmlns="" id="{07649DAC-8EEE-7D99-0DD0-D7B6BD16BB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425A6E1-91AA-3D50-8907-DAB7169CFD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942" y="468103"/>
            <a:ext cx="3400664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995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4014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241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4127" userDrawn="1">
          <p15:clr>
            <a:srgbClr val="FBAE40"/>
          </p15:clr>
        </p15:guide>
        <p15:guide id="11" orient="horz" pos="4354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3674" userDrawn="1">
          <p15:clr>
            <a:srgbClr val="FBAE40"/>
          </p15:clr>
        </p15:guide>
        <p15:guide id="14" orient="horz" pos="3560" userDrawn="1">
          <p15:clr>
            <a:srgbClr val="FBAE40"/>
          </p15:clr>
        </p15:guide>
        <p15:guide id="15" pos="332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F8C3D533-42F8-224A-AF21-26EEB0C6A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466725"/>
            <a:ext cx="6852289" cy="663887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27206753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pos="283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orient="horz" pos="4468" userDrawn="1">
          <p15:clr>
            <a:srgbClr val="FBAE40"/>
          </p15:clr>
        </p15:guide>
        <p15:guide id="4" pos="6407" userDrawn="1">
          <p15:clr>
            <a:srgbClr val="FBAE40"/>
          </p15:clr>
        </p15:guide>
        <p15:guide id="5" pos="461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1D95270E-4ABF-B440-9B27-C81800B67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1"/>
          <a:stretch/>
        </p:blipFill>
        <p:spPr>
          <a:xfrm>
            <a:off x="0" y="4558"/>
            <a:ext cx="10691813" cy="755511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2" y="466726"/>
            <a:ext cx="6852289" cy="66246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5599645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pos="283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orient="horz" pos="4468" userDrawn="1">
          <p15:clr>
            <a:srgbClr val="FBAE40"/>
          </p15:clr>
        </p15:guide>
        <p15:guide id="4" pos="6407" userDrawn="1">
          <p15:clr>
            <a:srgbClr val="FBAE40"/>
          </p15:clr>
        </p15:guide>
        <p15:guide id="5" pos="461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xmlns="" id="{62BAE1D9-37A3-1182-BF1B-6FE62F60D0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-1"/>
            <a:ext cx="10691813" cy="755967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2" y="466726"/>
            <a:ext cx="6852289" cy="66246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56787805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3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orient="horz" pos="4468" userDrawn="1">
          <p15:clr>
            <a:srgbClr val="FBAE40"/>
          </p15:clr>
        </p15:guide>
        <p15:guide id="4" pos="6407" userDrawn="1">
          <p15:clr>
            <a:srgbClr val="FBAE40"/>
          </p15:clr>
        </p15:guide>
        <p15:guide id="5" pos="461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-1"/>
            <a:ext cx="10691813" cy="755967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67D6967C-8165-A64C-8710-D36D9E5E8F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264" y="5584676"/>
            <a:ext cx="4787900" cy="99961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4F67DFEC-0AC9-7F46-8D70-21B032990B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9264" y="3931667"/>
            <a:ext cx="3125048" cy="150619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2022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74137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xmlns="" id="{29C243CA-BB88-5541-AE6B-E740B77FE9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12208" y="2754645"/>
            <a:ext cx="7260347" cy="217771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xmlns="" id="{E0750EA5-C792-B04F-BD78-3A8C8CDF19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18602" y="5116860"/>
            <a:ext cx="7260347" cy="3616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xmlns="" id="{DB814D78-312E-9A40-B2A1-6D8CBC4704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464" y="2469019"/>
            <a:ext cx="1201736" cy="12028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9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8F19F84-3E82-F736-5916-8B1EC457A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3625707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2E0F056-C0C7-C152-E6F8-D321320392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264" y="1922473"/>
            <a:ext cx="4787899" cy="4089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5EDFB2AE-6222-1CD0-5835-1A7879C990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94513" y="1873890"/>
            <a:ext cx="3311525" cy="1077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67BEDE9D-DF34-24F1-9DED-7C3E18EB18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94513" y="3320510"/>
            <a:ext cx="3311525" cy="107210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0F25A491-9F17-E8C3-020B-A610471A99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94513" y="4764228"/>
            <a:ext cx="3311525" cy="10682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9" name="Рисунок 37">
            <a:extLst>
              <a:ext uri="{FF2B5EF4-FFF2-40B4-BE49-F238E27FC236}">
                <a16:creationId xmlns:a16="http://schemas.microsoft.com/office/drawing/2014/main" xmlns="" id="{21DAEEF0-2F2D-D196-2ACF-710435DD471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5431209" y="1877708"/>
            <a:ext cx="936000" cy="936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" name="Рисунок 37">
            <a:extLst>
              <a:ext uri="{FF2B5EF4-FFF2-40B4-BE49-F238E27FC236}">
                <a16:creationId xmlns:a16="http://schemas.microsoft.com/office/drawing/2014/main" xmlns="" id="{6CFC2ABF-CF41-557E-D1C9-E6784FDF99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431209" y="3326117"/>
            <a:ext cx="936000" cy="936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" name="Рисунок 37">
            <a:extLst>
              <a:ext uri="{FF2B5EF4-FFF2-40B4-BE49-F238E27FC236}">
                <a16:creationId xmlns:a16="http://schemas.microsoft.com/office/drawing/2014/main" xmlns="" id="{89FA2533-E6E5-E25C-8826-34443CAAEA7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5431209" y="4759896"/>
            <a:ext cx="936000" cy="936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9CE3E06E-A62B-73C2-56F2-FA027F138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8698904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429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orient="horz" pos="6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5476"/>
            <a:ext cx="10691813" cy="492688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799"/>
            <a:ext cx="460059" cy="219600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xmlns="" id="{29C243CA-BB88-5541-AE6B-E740B77FE9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01155" y="2034674"/>
            <a:ext cx="4770663" cy="126978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xmlns="" id="{E0750EA5-C792-B04F-BD78-3A8C8CDF19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96816" y="3368049"/>
            <a:ext cx="4782134" cy="3501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xmlns="" id="{DB814D78-312E-9A40-B2A1-6D8CBC4704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86199" y="1739711"/>
            <a:ext cx="710362" cy="139244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9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Рисунок 3">
            <a:extLst>
              <a:ext uri="{FF2B5EF4-FFF2-40B4-BE49-F238E27FC236}">
                <a16:creationId xmlns:a16="http://schemas.microsoft.com/office/drawing/2014/main" xmlns="" id="{24F6239B-ECE6-CA47-A7B9-AA4F9973578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52600" y="1877592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xmlns="" id="{0DFD9BFA-5727-7443-9FD8-1AD7C28968E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10250" y="6058846"/>
            <a:ext cx="3129434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8">
            <a:extLst>
              <a:ext uri="{FF2B5EF4-FFF2-40B4-BE49-F238E27FC236}">
                <a16:creationId xmlns:a16="http://schemas.microsoft.com/office/drawing/2014/main" xmlns="" id="{7084805B-1107-FDF9-C097-D0F92A3DEAC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78179" y="6058846"/>
            <a:ext cx="3129434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6793CEC-C952-51E7-806D-04859AE66EE7}"/>
              </a:ext>
            </a:extLst>
          </p:cNvPr>
          <p:cNvSpPr txBox="1"/>
          <p:nvPr userDrawn="1"/>
        </p:nvSpPr>
        <p:spPr bwMode="auto">
          <a:xfrm>
            <a:off x="321275" y="5346158"/>
            <a:ext cx="1506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FC0B270-E0A0-792D-DB70-7BF68505B1A8}"/>
              </a:ext>
            </a:extLst>
          </p:cNvPr>
          <p:cNvSpPr txBox="1"/>
          <p:nvPr userDrawn="1"/>
        </p:nvSpPr>
        <p:spPr bwMode="auto">
          <a:xfrm>
            <a:off x="5294606" y="5346158"/>
            <a:ext cx="1506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4954D92-09D5-9F40-18D0-BC17F96FAF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149228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429" userDrawn="1">
          <p15:clr>
            <a:srgbClr val="FBAE40"/>
          </p15:clr>
        </p15:guide>
        <p15:guide id="2" orient="horz" pos="612" userDrawn="1">
          <p15:clr>
            <a:srgbClr val="FBAE40"/>
          </p15:clr>
        </p15:guide>
        <p15:guide id="3" orient="horz" pos="29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9463" y="0"/>
            <a:ext cx="6101556" cy="7559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5540"/>
            <a:ext cx="3958371" cy="14240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xmlns="" id="{FBA9EA3A-072C-3641-B963-09462CA4F3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88978" y="5111750"/>
            <a:ext cx="2818394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xmlns="" id="{0E8CFB5B-A070-AE4F-BAEB-2802BFB046E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8086" y="4938854"/>
            <a:ext cx="1094918" cy="7093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01</a:t>
            </a:r>
            <a:endParaRPr lang="ru-RU" dirty="0"/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18AB9E13-AAD4-DD48-9800-BEB569ECDA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88978" y="6014038"/>
            <a:ext cx="2818394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xmlns="" id="{17F944D5-7426-D541-B671-5EC132D791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8086" y="5684491"/>
            <a:ext cx="1024217" cy="8612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</a:t>
            </a:r>
            <a:r>
              <a:rPr lang="ru-RU" dirty="0"/>
              <a:t>2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xmlns="" id="{CA8D6DBF-E2C6-F443-9DCA-A0215193E7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966" y="3859464"/>
            <a:ext cx="3955406" cy="7125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D5E0D40A-55B1-2648-8278-C1118617C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626"/>
            <a:ext cx="3960811" cy="115267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229714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E05A254-3674-B24E-4165-7E1403C640BB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xmlns="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xmlns="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0D5FB69-4327-DCDF-DC75-3155C74EE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1249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xmlns="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xmlns="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0BC8246-8CF7-33D1-9519-27345484E1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9553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5173FC10-0556-6C42-BC0A-D33F550EC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1"/>
          <a:stretch/>
        </p:blipFill>
        <p:spPr>
          <a:xfrm>
            <a:off x="-6449" y="0"/>
            <a:ext cx="10698262" cy="7559675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xmlns="" id="{E498447C-D38B-D5C7-024D-E2818CD26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723E6A4-0692-C080-D43F-8C243F847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A9997E-FBC8-2DF6-3C1C-4F41FC6ABB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0E01B97A-9124-B5FF-A3C3-01AB5927B4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4E284887-E95E-DCA8-2DAC-052090D645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2CF601-92AA-EB29-16BD-2B1497461D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941" y="468103"/>
            <a:ext cx="340066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2818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3560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127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3674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4014" userDrawn="1">
          <p15:clr>
            <a:srgbClr val="FBAE40"/>
          </p15:clr>
        </p15:guide>
        <p15:guide id="14" orient="horz" pos="4241" userDrawn="1">
          <p15:clr>
            <a:srgbClr val="FBAE40"/>
          </p15:clr>
        </p15:guide>
        <p15:guide id="15" orient="horz" pos="4354" userDrawn="1">
          <p15:clr>
            <a:srgbClr val="FBAE40"/>
          </p15:clr>
        </p15:guide>
        <p15:guide id="16" pos="332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xmlns="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xmlns="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53D3B9-22EB-113A-AAB2-B85B115DD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1474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xmlns="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xmlns="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B2D9CB-3C4B-E499-D5AA-894F3C71BD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748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xmlns="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xmlns="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C4B658-6DDC-0EC0-5807-6A38D0EFB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55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xmlns="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xmlns="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A4CBB-C0E9-0FE9-A431-955B9EEAC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955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xmlns="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xmlns="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A587A26-0D4B-2FE8-C11E-1255E0377E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312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4945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xmlns="" id="{B5E2793D-EDA3-174C-9E35-BE69D0CDB3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38F08E1-E30C-6538-5C09-46168E4FF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B63533-B559-41C3-8E7F-3E3E6E0898B9}"/>
              </a:ext>
            </a:extLst>
          </p:cNvPr>
          <p:cNvSpPr txBox="1"/>
          <p:nvPr userDrawn="1"/>
        </p:nvSpPr>
        <p:spPr>
          <a:xfrm>
            <a:off x="-1139687" y="29154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87722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 без логоти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xmlns="" id="{B5E2793D-EDA3-174C-9E35-BE69D0CDB3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38F08E1-E30C-6538-5C09-46168E4FF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B63533-B559-41C3-8E7F-3E3E6E0898B9}"/>
              </a:ext>
            </a:extLst>
          </p:cNvPr>
          <p:cNvSpPr txBox="1"/>
          <p:nvPr userDrawn="1"/>
        </p:nvSpPr>
        <p:spPr>
          <a:xfrm>
            <a:off x="-1139687" y="29154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29AE97A-B7D6-9E3D-D0DF-FB7CDF1FE0CB}"/>
              </a:ext>
            </a:extLst>
          </p:cNvPr>
          <p:cNvSpPr/>
          <p:nvPr userDrawn="1"/>
        </p:nvSpPr>
        <p:spPr>
          <a:xfrm>
            <a:off x="8550275" y="212035"/>
            <a:ext cx="1676084" cy="759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91507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екоративная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EB76A479-9EB9-9149-A87E-B65686259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9709" y="2215049"/>
            <a:ext cx="2480366" cy="18019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23E21428-F1A9-1C47-B189-1F00230510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703" y="2044000"/>
            <a:ext cx="862235" cy="80619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01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CF731511-FB7E-7045-BEF7-6ACE24889B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9709" y="4381253"/>
            <a:ext cx="2480366" cy="18019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81173493-4563-6441-9E40-8BA593038F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703" y="4202719"/>
            <a:ext cx="862235" cy="901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02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0B1894BE-4647-504B-8D89-48C052085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8823" y="2215049"/>
            <a:ext cx="2480366" cy="18172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1316CE05-D817-4A4B-9242-CEA1FCA50F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2437" y="2036515"/>
            <a:ext cx="852788" cy="901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</a:t>
            </a:r>
            <a:r>
              <a:rPr lang="ru-RU" dirty="0"/>
              <a:t>3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xmlns="" id="{8A3F67C7-8396-0F44-8C78-C4EC8DF95C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9073" y="4373633"/>
            <a:ext cx="2480366" cy="1819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xmlns="" id="{307D2188-E7A5-A640-BCFC-EDAE4D7FB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2437" y="4195099"/>
            <a:ext cx="862235" cy="901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</a:t>
            </a:r>
            <a:r>
              <a:rPr lang="ru-RU" dirty="0"/>
              <a:t>4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540292E2-4407-0348-9D46-16B4D7352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1E6DC9C-8F71-13EB-0A52-244F74DC6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094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 (проект решени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7AB301F4-22F1-A044-AC74-2B5071D58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0205" y="1491647"/>
            <a:ext cx="4117907" cy="739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8F56AF80-EE0C-CD48-8FD9-146921D0A1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0205" y="2571751"/>
            <a:ext cx="4117907" cy="739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FB879776-0C8D-A846-9CC6-2619AE0279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5568" y="1497544"/>
            <a:ext cx="4117907" cy="7397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6B2109E2-B58C-BC4C-8E7B-715EC91A42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66043" y="2571751"/>
            <a:ext cx="4117907" cy="752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xmlns="" id="{5ED18624-5D81-CD47-A6BA-228C957792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506" y="1445242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xmlns="" id="{BD4749CD-BE2B-B340-A251-A129E59544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24556" y="1441613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xmlns="" id="{975EE903-418E-CE40-B056-DF39B026C5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506" y="2521934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xmlns="" id="{286C2BF3-D412-E847-AD80-FB5F4F93E1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24556" y="2521934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07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89278E49-9FB0-6C47-BD2E-4A6DA995A0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4B52B96-4AB6-DB40-1A7F-AAEE9CEF0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xmlns="" id="{B51190C5-70F7-7CEB-3049-59FB8BAC95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0205" y="3655426"/>
            <a:ext cx="4117907" cy="739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xmlns="" id="{D92FF2BF-6622-859A-6AD1-2F0F6D9A00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00205" y="4735530"/>
            <a:ext cx="4117907" cy="739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xmlns="" id="{B57570E5-91D7-39E2-E904-D739944C4E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5568" y="3652269"/>
            <a:ext cx="4117907" cy="7397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ABDE2064-ECD2-FDF7-69BC-50A637A135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66043" y="4735530"/>
            <a:ext cx="4117907" cy="752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AE72E572-FB9B-B224-E43D-E3C019B0EF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2506" y="3604494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09E0D00A-B082-7684-A6B7-1EA55B6735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24556" y="3605392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BBDA3067-612C-4BCE-1DCC-7BF14AC3A6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2506" y="4690240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2339353A-8792-2DEF-D9F2-C6FCA45A04C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24556" y="4685713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09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xmlns="" id="{D803CE5D-003F-F89C-D3D8-F6BB9D95CC2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00205" y="5817418"/>
            <a:ext cx="4117907" cy="739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11BF2120-1063-D1F4-9FAB-54075E98D0E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66043" y="5817418"/>
            <a:ext cx="4117907" cy="752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F199A3A6-B6B2-F337-79F7-4219BDB239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2506" y="5767601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05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4870C7F0-68AB-515A-F8DF-C72AD7EE514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24556" y="5767601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373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47BFA3-DA49-CF4A-8910-8F5861160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0" y="1"/>
            <a:ext cx="10691813" cy="75596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0FAD7B56-1E8C-2F4A-AC24-2312CDD0C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00344EA-ACBC-124C-B7D8-043D41CC0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E108935E-A05C-3046-BAAC-1964DF45B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F57290F6-68D5-894F-B7B1-FBD98FC63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xmlns="" id="{07649DAC-8EEE-7D99-0DD0-D7B6BD16BB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425A6E1-91AA-3D50-8907-DAB7169CFD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942" y="468103"/>
            <a:ext cx="3400664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24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3">
          <p15:clr>
            <a:srgbClr val="FBAE40"/>
          </p15:clr>
        </p15:guide>
        <p15:guide id="2" pos="6429">
          <p15:clr>
            <a:srgbClr val="FBAE40"/>
          </p15:clr>
        </p15:guide>
        <p15:guide id="3" pos="4864">
          <p15:clr>
            <a:srgbClr val="FBAE40"/>
          </p15:clr>
        </p15:guide>
        <p15:guide id="4" orient="horz" pos="725">
          <p15:clr>
            <a:srgbClr val="FBAE40"/>
          </p15:clr>
        </p15:guide>
        <p15:guide id="5" orient="horz" pos="294">
          <p15:clr>
            <a:srgbClr val="FBAE40"/>
          </p15:clr>
        </p15:guide>
        <p15:guide id="6" orient="horz" pos="4014">
          <p15:clr>
            <a:srgbClr val="FBAE40"/>
          </p15:clr>
        </p15:guide>
        <p15:guide id="7" orient="horz" pos="3787">
          <p15:clr>
            <a:srgbClr val="FBAE40"/>
          </p15:clr>
        </p15:guide>
        <p15:guide id="8" orient="horz" pos="4241">
          <p15:clr>
            <a:srgbClr val="FBAE40"/>
          </p15:clr>
        </p15:guide>
        <p15:guide id="9" orient="horz" pos="4468">
          <p15:clr>
            <a:srgbClr val="FBAE40"/>
          </p15:clr>
        </p15:guide>
        <p15:guide id="10" orient="horz" pos="4127">
          <p15:clr>
            <a:srgbClr val="FBAE40"/>
          </p15:clr>
        </p15:guide>
        <p15:guide id="11" orient="horz" pos="4354">
          <p15:clr>
            <a:srgbClr val="FBAE40"/>
          </p15:clr>
        </p15:guide>
        <p15:guide id="12" orient="horz" pos="3901">
          <p15:clr>
            <a:srgbClr val="FBAE40"/>
          </p15:clr>
        </p15:guide>
        <p15:guide id="13" orient="horz" pos="3674">
          <p15:clr>
            <a:srgbClr val="FBAE40"/>
          </p15:clr>
        </p15:guide>
        <p15:guide id="14" orient="horz" pos="3560">
          <p15:clr>
            <a:srgbClr val="FBAE40"/>
          </p15:clr>
        </p15:guide>
        <p15:guide id="15" pos="332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ы на цифровые зна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xmlns="" id="{C6CA0FBF-F065-794B-8E85-81B741F106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2758877"/>
            <a:ext cx="3146507" cy="3795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xmlns="" id="{35A2E18F-35F5-D640-B5B6-89041E0F2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4803" y="2757482"/>
            <a:ext cx="2305051" cy="12747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xmlns="" id="{A207D046-50D4-884C-BD1C-A79885235C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9967" y="1746589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100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xmlns="" id="{7945FC9B-1549-5145-97FC-53EF5510DF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94803" y="5279456"/>
            <a:ext cx="2305051" cy="12747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xmlns="" id="{32D7DAF6-BFE7-FD43-89F6-E929DC7835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3190" y="2757482"/>
            <a:ext cx="2305051" cy="12747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xmlns="" id="{7266A6AE-BD41-E04C-88A9-F6DA2747C2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3190" y="5279456"/>
            <a:ext cx="2305051" cy="12747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8" name="Текст 13">
            <a:extLst>
              <a:ext uri="{FF2B5EF4-FFF2-40B4-BE49-F238E27FC236}">
                <a16:creationId xmlns:a16="http://schemas.microsoft.com/office/drawing/2014/main" xmlns="" id="{CFE9939E-CD73-424D-85E8-450937A12E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989077"/>
            <a:ext cx="3954271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CEB27290-C0F0-F24C-AE69-3D80560167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xmlns="" id="{21D53161-A2BF-07DD-104D-C59FAAFF7E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3384" y="1746589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100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3CF6F030-7DB3-16F2-F2E1-47A0E28C93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59967" y="426840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100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xmlns="" id="{63D95FBA-9CC9-DFB9-455D-D07A8904E3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73384" y="426840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100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3606689-BD9F-C886-A0CD-E688FB7BC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63926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79776432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xmlns="" id="{6F5707EF-DA51-4540-87E2-1D60EC05B958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8353DA47-7983-E64A-B1AE-CCE076D89E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18138" y="2761794"/>
            <a:ext cx="4875289" cy="3250069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xmlns="" id="{FE191506-1D0A-D44A-868B-C8DAD023C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2438" y="2761794"/>
            <a:ext cx="4875289" cy="3250069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xmlns="" id="{8448C893-2C1B-4348-916F-1B05C0E22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808062"/>
            <a:ext cx="480253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281749A-047E-724B-9E12-D51B7997D1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0C0D8B4-EA55-677B-7106-4EEFDDFC0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7391212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 реш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xmlns="" id="{6F5707EF-DA51-4540-87E2-1D60EC05B958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xmlns="" id="{8448C893-2C1B-4348-916F-1B05C0E22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808062"/>
            <a:ext cx="4781359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281749A-047E-724B-9E12-D51B7997D1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xmlns="" id="{4FEBFE3F-0BA6-453A-674C-E7C4863A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264" y="2771775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01.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xmlns="" id="{B7AFE62D-BDAE-6198-3575-0B0DE641CE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888" y="2771775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05.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xmlns="" id="{463983D1-E989-2B8B-DE7C-4FA56649D9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9264" y="3675159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02.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xmlns="" id="{61D11D79-7E49-0C07-0BBD-CB772C41A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28888" y="3675159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06.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xmlns="" id="{0A75F244-A878-8640-4019-AAE16ED872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264" y="4589559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03.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xmlns="" id="{589A8467-2E4B-1D6C-788B-0A59EFAF48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28888" y="4589559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07.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xmlns="" id="{00F6D125-32D5-0242-4CD9-E72DEA6EF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264" y="5481925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04.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xmlns="" id="{801C6CA2-7A1F-4CF1-648E-5180A84817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28888" y="5481925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08.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F22BBDC-5FD9-83E7-696E-CFCA3E35B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541791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8" name="Рисунок 37">
            <a:extLst>
              <a:ext uri="{FF2B5EF4-FFF2-40B4-BE49-F238E27FC236}">
                <a16:creationId xmlns:a16="http://schemas.microsoft.com/office/drawing/2014/main" xmlns="" id="{9ECA36FA-5FAF-244D-9745-1566C32B40D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1851" y="2232356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52106427-1AD8-A44F-AD29-6F15041806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9709" y="2215049"/>
            <a:ext cx="2480366" cy="18019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3C33808D-8C7E-5848-9F32-57E988ACCB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9709" y="4381253"/>
            <a:ext cx="2480366" cy="18019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A8307BFE-6175-D04E-8B8E-8936DA8D8F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8823" y="2215049"/>
            <a:ext cx="2480366" cy="18172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45B2E90B-F39D-884B-B33F-D63B865D24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9073" y="4373633"/>
            <a:ext cx="2480366" cy="1819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F4DB7D62-754F-4944-973A-1906DEF46A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Рисунок 37">
            <a:extLst>
              <a:ext uri="{FF2B5EF4-FFF2-40B4-BE49-F238E27FC236}">
                <a16:creationId xmlns:a16="http://schemas.microsoft.com/office/drawing/2014/main" xmlns="" id="{2C854BD0-6EC3-2787-CBA1-54CE66189DA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51851" y="4388367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" name="Рисунок 37">
            <a:extLst>
              <a:ext uri="{FF2B5EF4-FFF2-40B4-BE49-F238E27FC236}">
                <a16:creationId xmlns:a16="http://schemas.microsoft.com/office/drawing/2014/main" xmlns="" id="{FBC8FF9A-9553-63EB-6E37-A9099F980C0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421620" y="2232356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" name="Рисунок 37">
            <a:extLst>
              <a:ext uri="{FF2B5EF4-FFF2-40B4-BE49-F238E27FC236}">
                <a16:creationId xmlns:a16="http://schemas.microsoft.com/office/drawing/2014/main" xmlns="" id="{4845749D-3AC4-D23F-20F4-0F7D812A385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421620" y="4388367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EA408BC-4704-14F1-E71E-CF24F96A1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75972496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1" name="Рисунок 3">
            <a:extLst>
              <a:ext uri="{FF2B5EF4-FFF2-40B4-BE49-F238E27FC236}">
                <a16:creationId xmlns:a16="http://schemas.microsoft.com/office/drawing/2014/main" xmlns="" id="{F9DE9790-CBD8-EC47-A99D-9FD9B5BBED89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081522" y="4595784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xmlns="" id="{6B00BA1A-DECC-9846-92DA-6BB8BDF99F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4421" y="455515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3" name="Рисунок 3">
            <a:extLst>
              <a:ext uri="{FF2B5EF4-FFF2-40B4-BE49-F238E27FC236}">
                <a16:creationId xmlns:a16="http://schemas.microsoft.com/office/drawing/2014/main" xmlns="" id="{864E711D-A447-3748-B2CC-96E1FA2DE20C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081522" y="5502020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xmlns="" id="{5D8216A3-7566-5D4C-B070-C1297ECF5B3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734421" y="545533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5" name="Рисунок 3">
            <a:extLst>
              <a:ext uri="{FF2B5EF4-FFF2-40B4-BE49-F238E27FC236}">
                <a16:creationId xmlns:a16="http://schemas.microsoft.com/office/drawing/2014/main" xmlns="" id="{5A5AB3D4-7479-B547-B8A9-5D6EE5C8FEC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3766822" y="4595784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xmlns="" id="{2014EE8A-245C-0845-B92C-7D6E21ED7A6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419721" y="455515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Рисунок 3">
            <a:extLst>
              <a:ext uri="{FF2B5EF4-FFF2-40B4-BE49-F238E27FC236}">
                <a16:creationId xmlns:a16="http://schemas.microsoft.com/office/drawing/2014/main" xmlns="" id="{6EB6FDB3-B2B1-9D43-9541-6B9C56E4D938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3766822" y="5502020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DE8C2DE9-38D5-C944-85CB-366A3CD16DC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19721" y="545533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9" name="Рисунок 3">
            <a:extLst>
              <a:ext uri="{FF2B5EF4-FFF2-40B4-BE49-F238E27FC236}">
                <a16:creationId xmlns:a16="http://schemas.microsoft.com/office/drawing/2014/main" xmlns="" id="{BBD01DD6-7274-324E-A4E9-32674694BD4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53178" y="45903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xmlns="" id="{A4DB2AEB-080A-624E-82F9-F0559D87485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92321" y="455515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1" name="Рисунок 3">
            <a:extLst>
              <a:ext uri="{FF2B5EF4-FFF2-40B4-BE49-F238E27FC236}">
                <a16:creationId xmlns:a16="http://schemas.microsoft.com/office/drawing/2014/main" xmlns="" id="{F3501DC0-9B97-084C-9DA8-3A7FC6878B0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53178" y="5496577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xmlns="" id="{501BC02E-E0E6-2F4C-B6A5-5CC97C737F0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92321" y="545533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xmlns="" id="{CF21E95C-5476-CB41-AF76-57920E8F5D0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426577" y="2398891"/>
            <a:ext cx="4799782" cy="1633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xmlns="" id="{AC8C0065-695C-C848-A1D3-2BB9C58DB8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49830" y="2398891"/>
            <a:ext cx="4799782" cy="16192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5" name="Текст 13">
            <a:extLst>
              <a:ext uri="{FF2B5EF4-FFF2-40B4-BE49-F238E27FC236}">
                <a16:creationId xmlns:a16="http://schemas.microsoft.com/office/drawing/2014/main" xmlns="" id="{79C444D3-0B7B-9041-8F3C-3DA9B819E7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807691"/>
            <a:ext cx="480253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FACA4C14-0929-0B4A-8EDB-A749AD2EA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0E1A16D-436A-531E-8A4A-808089C58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8465051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7AB301F4-22F1-A044-AC74-2B5071D58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0205" y="2400955"/>
            <a:ext cx="4136958" cy="738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xmlns="" id="{5ED18624-5D81-CD47-A6BA-228C957792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506" y="2353049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xmlns="" id="{13A6010F-764A-1F42-A64C-BDA8D70FD8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0205" y="3118370"/>
            <a:ext cx="4136958" cy="738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xmlns="" id="{EEBE43B8-6CE3-6F41-B817-CD5DAC25F3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506" y="3071633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xmlns="" id="{5FE5A48D-06DF-4349-B585-695586EB55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0205" y="4557665"/>
            <a:ext cx="4136958" cy="738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xmlns="" id="{3B17C7EF-1F36-E446-92D1-9B276FF5CE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2506" y="4504443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xmlns="" id="{48467A34-A1B8-4642-916C-8513E5DED8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00205" y="5275080"/>
            <a:ext cx="4136958" cy="738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xmlns="" id="{BC1D8060-D66A-954E-8FAC-B32A8F7391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2506" y="5228343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xmlns="" id="{14F8D870-7353-0849-9869-E609D30634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54097" y="2394470"/>
            <a:ext cx="3951942" cy="146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xmlns="" id="{886EA978-3E7C-5B43-B99F-B220A06A2D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54097" y="4558483"/>
            <a:ext cx="3951942" cy="146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Текст 13">
            <a:extLst>
              <a:ext uri="{FF2B5EF4-FFF2-40B4-BE49-F238E27FC236}">
                <a16:creationId xmlns:a16="http://schemas.microsoft.com/office/drawing/2014/main" xmlns="" id="{B3172590-5F08-3846-906A-0876ACE0D8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807424"/>
            <a:ext cx="480253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68A36500-4AE3-9D47-999A-485B9E0E0E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1BB623C-1E0F-780B-215F-E18368B17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6172551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е блоки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xmlns="" id="{501BC02E-E0E6-2F4C-B6A5-5CC97C737F0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52060" y="2746550"/>
            <a:ext cx="3129340" cy="36256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6" name="Рисунок 3">
            <a:extLst>
              <a:ext uri="{FF2B5EF4-FFF2-40B4-BE49-F238E27FC236}">
                <a16:creationId xmlns:a16="http://schemas.microsoft.com/office/drawing/2014/main" xmlns="" id="{2AC6C7AC-1D07-6848-A492-66E130DCC61D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3766858" y="2207772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xmlns="" id="{65DD2B9A-2859-474B-93CE-E86F9506225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412323" y="2207772"/>
            <a:ext cx="2471618" cy="1824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9" name="Рисунок 3">
            <a:extLst>
              <a:ext uri="{FF2B5EF4-FFF2-40B4-BE49-F238E27FC236}">
                <a16:creationId xmlns:a16="http://schemas.microsoft.com/office/drawing/2014/main" xmlns="" id="{1358DE1C-0F1D-2F45-8E29-AD76EAFD0CE9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7082388" y="2207772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xmlns="" id="{548BE9A9-7CE7-1C46-8674-35D75543F49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727853" y="2207772"/>
            <a:ext cx="2471618" cy="1824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6" name="Рисунок 3">
            <a:extLst>
              <a:ext uri="{FF2B5EF4-FFF2-40B4-BE49-F238E27FC236}">
                <a16:creationId xmlns:a16="http://schemas.microsoft.com/office/drawing/2014/main" xmlns="" id="{B6676661-FAF1-8A44-83E6-2A813491B127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3766858" y="4563045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xmlns="" id="{609271AC-77AE-9E4D-B1FB-D2F08C1EAA5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412323" y="4563045"/>
            <a:ext cx="2471618" cy="1824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8" name="Рисунок 3">
            <a:extLst>
              <a:ext uri="{FF2B5EF4-FFF2-40B4-BE49-F238E27FC236}">
                <a16:creationId xmlns:a16="http://schemas.microsoft.com/office/drawing/2014/main" xmlns="" id="{5C150B39-2C7B-6A43-9DEE-05F192042EE1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7082388" y="4563045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xmlns="" id="{D018EF00-8F72-DA4E-A783-14B63CF2240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7727853" y="4563045"/>
            <a:ext cx="2471618" cy="1824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1" name="Текст 13">
            <a:extLst>
              <a:ext uri="{FF2B5EF4-FFF2-40B4-BE49-F238E27FC236}">
                <a16:creationId xmlns:a16="http://schemas.microsoft.com/office/drawing/2014/main" xmlns="" id="{003A8437-6DFF-6948-A149-1E37DADE98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984939"/>
            <a:ext cx="3125596" cy="6076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ADF57D90-4161-9645-8B1D-EA76D0E69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D5BCC60-132D-2803-1FFC-6272996CF6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310449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F446420-C087-604A-8BC8-25F0CF43B03F}"/>
              </a:ext>
            </a:extLst>
          </p:cNvPr>
          <p:cNvSpPr/>
          <p:nvPr userDrawn="1"/>
        </p:nvSpPr>
        <p:spPr>
          <a:xfrm>
            <a:off x="449263" y="2049360"/>
            <a:ext cx="4787900" cy="378311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53">
              <a:solidFill>
                <a:srgbClr val="333333"/>
              </a:solidFill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97B1945D-1A5E-D140-8AC1-0541B6DB4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5224" y="3296657"/>
            <a:ext cx="3960813" cy="25358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E417197E-1E3A-D54C-B6EB-AB906E8FD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257" y="2032849"/>
            <a:ext cx="2527819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1500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2ED02FBB-1FAB-544E-8FF5-FA678B8FFA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10023" y="2396608"/>
            <a:ext cx="2295635" cy="271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Цитата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B77834AB-2614-F340-A1FC-72CFED222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10023" y="5303252"/>
            <a:ext cx="2295635" cy="3349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F1A7E3C-03E9-EF4E-89A4-C536CB663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4497" y="2411414"/>
            <a:ext cx="640630" cy="533859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531F360B-780F-5245-8C2F-57696C8C0B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3123454-2B6F-4040-C77C-76931EB7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494733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9263" y="1692275"/>
            <a:ext cx="9756775" cy="4500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8A2D75B-EE45-3047-8899-7B2CE09FBA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263" y="6413262"/>
            <a:ext cx="4787900" cy="3129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B6C0305C-66E7-3C45-A565-0B60989AF6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969B3F-99DE-72C4-BA55-624B30789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626"/>
            <a:ext cx="7453311" cy="792312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0857771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9264" y="1692275"/>
            <a:ext cx="4787900" cy="4500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xmlns="" id="{229E0581-AFB1-9C41-B54D-7B4DB8BF12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19471" y="1692275"/>
            <a:ext cx="4787900" cy="4500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xmlns="" id="{C968B2B9-6930-1A44-BB78-96A843EED2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263" y="6406868"/>
            <a:ext cx="4787900" cy="3129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DB49C976-FD72-5E46-8D79-E0951EA20A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8138" y="6410726"/>
            <a:ext cx="4787900" cy="3129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2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F4956987-0CAC-0348-8B8D-BD611C11E6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44F40B7-2482-3835-D793-7523E77751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7051058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1E1E0DBB-BEDF-9948-8757-48C55059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0" y="1"/>
            <a:ext cx="10691813" cy="7559675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B4CFFED4-FBF3-D824-D0CB-A8B68DEAF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828D2C9-ABE5-5AA6-B75E-6004CCCE0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xmlns="" id="{5B0EF024-785D-7F70-FB97-BC373742E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xmlns="" id="{E5409AD5-65C2-B91F-3CD2-02B3F119B9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E0E5C1DF-BACC-B1E9-BCA9-FEC868585E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38F2A6F-4BB1-B34B-FB9D-3E63F2C19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942" y="468103"/>
            <a:ext cx="3400664" cy="684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xmlns="" id="{EEBB24F9-68BE-45F2-69F1-AA80348D85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2517" y="494358"/>
            <a:ext cx="3041204" cy="396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6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xmlns="" id="{43485A36-E72B-DAC0-8661-C81899097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45022" y="914877"/>
            <a:ext cx="3048699" cy="2258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000" b="0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</p:spTree>
    <p:extLst>
      <p:ext uri="{BB962C8B-B14F-4D97-AF65-F5344CB8AC3E}">
        <p14:creationId xmlns:p14="http://schemas.microsoft.com/office/powerpoint/2010/main" val="151666005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3560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127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3447" userDrawn="1">
          <p15:clr>
            <a:srgbClr val="FBAE40"/>
          </p15:clr>
        </p15:guide>
        <p15:guide id="11" orient="horz" pos="3674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4014" userDrawn="1">
          <p15:clr>
            <a:srgbClr val="FBAE40"/>
          </p15:clr>
        </p15:guide>
        <p15:guide id="14" orient="horz" pos="4241" userDrawn="1">
          <p15:clr>
            <a:srgbClr val="FBAE40"/>
          </p15:clr>
        </p15:guide>
        <p15:guide id="15" orient="horz" pos="4354" userDrawn="1">
          <p15:clr>
            <a:srgbClr val="FBAE40"/>
          </p15:clr>
        </p15:guide>
        <p15:guide id="16" orient="horz" pos="657" userDrawn="1">
          <p15:clr>
            <a:srgbClr val="FBAE40"/>
          </p15:clr>
        </p15:guide>
        <p15:guide id="17" orient="horz" pos="363" userDrawn="1">
          <p15:clr>
            <a:srgbClr val="FBAE40"/>
          </p15:clr>
        </p15:guide>
        <p15:guide id="18" pos="332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xmlns="" id="{229E0581-AFB1-9C41-B54D-7B4DB8BF12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19471" y="1692275"/>
            <a:ext cx="4787900" cy="4500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A75E83-254F-3849-BD78-035E1CA1D1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6088" y="1668513"/>
            <a:ext cx="4791075" cy="48831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6A766AAB-82FC-8944-A399-7DD480C5D9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8138" y="6410726"/>
            <a:ext cx="4787900" cy="3129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6A2A8110-D9E6-9549-AC7D-62812855E0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A7881D6-9F5D-10E8-8B85-09E0AB3224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781531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xmlns="" id="{9466C28C-2489-7548-BC76-4C5D9CC4DDA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910" y="1699501"/>
            <a:ext cx="6436603" cy="32379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xmlns="" id="{DEF9AF94-AF2C-5545-9124-03F37A8881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70103" y="5456170"/>
            <a:ext cx="3124409" cy="10954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C4157D73-0DF7-9A47-B5FF-594131097E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86687" y="1675856"/>
            <a:ext cx="3116232" cy="4949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xmlns="" id="{4EF69A30-CE60-7B4F-82E4-BB382245C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520" y="5152728"/>
            <a:ext cx="6434250" cy="296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/>
            </a:lvl1pPr>
          </a:lstStyle>
          <a:p>
            <a:pPr lvl="0"/>
            <a:r>
              <a:rPr lang="ru-RU" dirty="0"/>
              <a:t>Рис. 1 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AB88ECA1-56CB-E24C-97F9-EED587F738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0307" y="5456170"/>
            <a:ext cx="3124409" cy="10954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57D468CF-B978-AD4D-A8E8-3B9D563553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BDC074FF-6AAC-3929-B9CC-D78D223D6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9891073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xmlns="" id="{E6C5B4B7-2176-B642-9AE1-8E9B7A1C61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5234" y="3710869"/>
            <a:ext cx="3132137" cy="308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xmlns="" id="{84CC0ACD-0019-714F-B129-00DA210EC1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263" y="4197962"/>
            <a:ext cx="3132138" cy="2180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xmlns="" id="{71D1BC35-FCC1-7C42-B8C3-B4513C9044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9262" y="1699501"/>
            <a:ext cx="3132139" cy="1792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xmlns="" id="{AD7047E9-2E46-E444-86FE-C5FB4FA7905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73901" y="1699501"/>
            <a:ext cx="3132138" cy="1792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xmlns="" id="{3CE82594-C4B2-D843-9253-06284BF233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761549" y="4211638"/>
            <a:ext cx="3135964" cy="1800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xmlns="" id="{C71679BA-C274-474C-BCE9-F731232A11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2566" y="1671072"/>
            <a:ext cx="3132138" cy="2180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E1D2EC79-6CB8-C543-AF99-E761E59AA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76205" y="4207794"/>
            <a:ext cx="3132138" cy="2163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A50BE6E7-6650-C346-B5D1-77028BC951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67786" y="6049220"/>
            <a:ext cx="3132137" cy="308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2 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04B0D277-FD13-8B4D-B866-0CDAA318C1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69398" y="3530102"/>
            <a:ext cx="3132137" cy="308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3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1FD3996F-4C31-1A48-AE08-5B86019F4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8E58EE4A-42BE-6FA2-6F89-27C2232D4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20580117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xmlns="" id="{C1A17514-0D18-5548-8C07-628BBF23DE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18138" y="1672524"/>
            <a:ext cx="4787050" cy="19993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xmlns="" id="{D33F79F1-BC7F-CD43-9EC1-A49AC3AF5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358" y="4008272"/>
            <a:ext cx="1507280" cy="924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xmlns="" id="{87007C1F-7EE3-A54F-9479-E2069F7FC6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33700" y="4208701"/>
            <a:ext cx="2303463" cy="2523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xmlns="" id="{0115A47D-A482-CF41-80DF-53CC3CBCCC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9739" y="4008272"/>
            <a:ext cx="1484774" cy="9845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44" name="Рисунок 2">
            <a:extLst>
              <a:ext uri="{FF2B5EF4-FFF2-40B4-BE49-F238E27FC236}">
                <a16:creationId xmlns:a16="http://schemas.microsoft.com/office/drawing/2014/main" xmlns="" id="{65E95FBC-3A28-254D-8369-EA8E302226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10905" y="4208701"/>
            <a:ext cx="2294283" cy="2523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xmlns="" id="{94D387EE-D6D0-D54C-A856-00C10DE09C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553" y="1672524"/>
            <a:ext cx="4787050" cy="19993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xmlns="" id="{7E18B308-E12E-BE47-8CE3-98599071D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7553" y="5096560"/>
            <a:ext cx="2313571" cy="16236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F5FCC32C-E539-BE47-B6AC-68C2012679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18138" y="5096560"/>
            <a:ext cx="2313571" cy="16236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37DDDF8E-AEDA-EF47-8216-5F04A6E4D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19AF3AE-517D-FA11-546E-581E6C931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6164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6583765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73900" y="1331912"/>
            <a:ext cx="3132138" cy="5400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9263" y="1331912"/>
            <a:ext cx="6445249" cy="5400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7073D542-9BE6-E543-A7F6-FB06B060C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69422A5-7F69-FD71-AE36-65602D185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8692105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9263" y="1341057"/>
            <a:ext cx="3132137" cy="1979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9263" y="3497037"/>
            <a:ext cx="3132137" cy="3235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62375" y="1341057"/>
            <a:ext cx="6443663" cy="3410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xmlns="" id="{487E73DC-4898-2545-8854-F6758CCCBA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762375" y="4932363"/>
            <a:ext cx="6443663" cy="1800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17978569-C9A4-FE47-8E68-4F2829D06A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BFDEDDA0-04BE-6DAD-0A21-3E5A393BC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16078369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9263" y="1341057"/>
            <a:ext cx="3132137" cy="2510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9263" y="4032250"/>
            <a:ext cx="3132137" cy="25193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62375" y="1341057"/>
            <a:ext cx="3132137" cy="52105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xmlns="" id="{47B14226-8190-9142-B940-25FA9CBFE7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073900" y="1339001"/>
            <a:ext cx="3132138" cy="52126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3D4AA41A-F3C3-E54C-BFB7-C9DEDFF11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2F0CE50-4F79-D053-9E87-A05C40EBC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5699637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9263" y="2241169"/>
            <a:ext cx="4786776" cy="34194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18138" y="2232026"/>
            <a:ext cx="2303462" cy="1619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xmlns="" id="{86F15FE9-2AFE-EC4F-9DF2-B52A81B8716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18138" y="4036763"/>
            <a:ext cx="2303462" cy="1619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xmlns="" id="{42548717-F2B7-C244-8AA1-F2AACEA0466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04664" y="2232026"/>
            <a:ext cx="2303462" cy="1619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2" name="Рисунок 2">
            <a:extLst>
              <a:ext uri="{FF2B5EF4-FFF2-40B4-BE49-F238E27FC236}">
                <a16:creationId xmlns:a16="http://schemas.microsoft.com/office/drawing/2014/main" xmlns="" id="{6F0A1584-FFA2-CE4B-95B9-D9AE0630EB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04664" y="4036763"/>
            <a:ext cx="2303462" cy="1619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9C58AB47-264C-7741-8638-23660EE9D2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E3F0F888-D6E4-019B-2FB0-28041684C5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55400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7905085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4" name="Таблица 3">
            <a:extLst>
              <a:ext uri="{FF2B5EF4-FFF2-40B4-BE49-F238E27FC236}">
                <a16:creationId xmlns:a16="http://schemas.microsoft.com/office/drawing/2014/main" xmlns="" id="{EE612392-D34D-834B-82D5-1B7E9E5BC551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49264" y="2051049"/>
            <a:ext cx="9756774" cy="45005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481F36FA-98B9-6B4F-A879-3E1A1F666A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5436" y="1491522"/>
            <a:ext cx="4791727" cy="3801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8DE0B50-02C2-36BD-6F9C-E6DE920BE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558981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xmlns="" id="{917854BC-0AE4-DD48-B7EB-BA0EF752D7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9263" y="1487733"/>
            <a:ext cx="3132137" cy="506388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аблица 3">
            <a:extLst>
              <a:ext uri="{FF2B5EF4-FFF2-40B4-BE49-F238E27FC236}">
                <a16:creationId xmlns:a16="http://schemas.microsoft.com/office/drawing/2014/main" xmlns="" id="{EE612392-D34D-834B-82D5-1B7E9E5BC551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3762374" y="2051049"/>
            <a:ext cx="6443663" cy="4500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A6303959-AF95-FB4B-B84C-9BE144B171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6319" y="1493215"/>
            <a:ext cx="4791727" cy="3784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89A34E57-83EE-B63C-64FB-4409D7EC4A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79862119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68909B41-7E57-7344-BE5A-5D084419C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1"/>
          <a:stretch/>
        </p:blipFill>
        <p:spPr>
          <a:xfrm>
            <a:off x="-6449" y="0"/>
            <a:ext cx="10698262" cy="755967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19AF6714-4CCA-5132-E57D-358B70465F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2517" y="494358"/>
            <a:ext cx="3041204" cy="396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805917EF-31E3-5C56-2271-9FC658D3F3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9E4A011-2D8A-1696-2F8A-D2F420CDB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B3CB5D92-6C84-6997-F4E8-3A7111C49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5F0C0D38-9FDC-E245-402E-FA6903F739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022CEDD1-DA09-8B3D-03F1-6DD72632F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xmlns="" id="{A16BC056-492C-0BFB-1D10-32C6220639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45022" y="914877"/>
            <a:ext cx="3048699" cy="2258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0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162A520-BF83-B2F8-0D3D-D17A956ED9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941" y="468103"/>
            <a:ext cx="340066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3823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3560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127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3447" userDrawn="1">
          <p15:clr>
            <a:srgbClr val="FBAE40"/>
          </p15:clr>
        </p15:guide>
        <p15:guide id="11" orient="horz" pos="4354" userDrawn="1">
          <p15:clr>
            <a:srgbClr val="FBAE40"/>
          </p15:clr>
        </p15:guide>
        <p15:guide id="12" orient="horz" pos="4241" userDrawn="1">
          <p15:clr>
            <a:srgbClr val="FBAE40"/>
          </p15:clr>
        </p15:guide>
        <p15:guide id="13" orient="horz" pos="4014" userDrawn="1">
          <p15:clr>
            <a:srgbClr val="FBAE40"/>
          </p15:clr>
        </p15:guide>
        <p15:guide id="14" orient="horz" pos="3901" userDrawn="1">
          <p15:clr>
            <a:srgbClr val="FBAE40"/>
          </p15:clr>
        </p15:guide>
        <p15:guide id="15" orient="horz" pos="3674" userDrawn="1">
          <p15:clr>
            <a:srgbClr val="FBAE40"/>
          </p15:clr>
        </p15:guide>
        <p15:guide id="16" orient="horz" pos="363" userDrawn="1">
          <p15:clr>
            <a:srgbClr val="FBAE40"/>
          </p15:clr>
        </p15:guide>
        <p15:guide id="17" orient="horz" pos="657" userDrawn="1">
          <p15:clr>
            <a:srgbClr val="FBAE40"/>
          </p15:clr>
        </p15:guide>
        <p15:guide id="18" pos="332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аблицы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xmlns="" id="{D42BA83E-DB10-AC41-BD40-440166DFF9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725" y="4739026"/>
            <a:ext cx="4787900" cy="18125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9D090253-A8B2-7F46-829D-0C4B6C5080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5436" y="1491522"/>
            <a:ext cx="4787900" cy="3801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3" name="Таблица 3">
            <a:extLst>
              <a:ext uri="{FF2B5EF4-FFF2-40B4-BE49-F238E27FC236}">
                <a16:creationId xmlns:a16="http://schemas.microsoft.com/office/drawing/2014/main" xmlns="" id="{78D35D92-BD73-4A48-A610-74C613422642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49263" y="2051050"/>
            <a:ext cx="4787900" cy="2520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4" name="Таблица 3">
            <a:extLst>
              <a:ext uri="{FF2B5EF4-FFF2-40B4-BE49-F238E27FC236}">
                <a16:creationId xmlns:a16="http://schemas.microsoft.com/office/drawing/2014/main" xmlns="" id="{26DB6796-F76D-9943-B943-98A5383E77DE}"/>
              </a:ext>
            </a:extLst>
          </p:cNvPr>
          <p:cNvSpPr>
            <a:spLocks noGrp="1"/>
          </p:cNvSpPr>
          <p:nvPr>
            <p:ph type="tbl" sz="quarter" idx="34" hasCustomPrompt="1"/>
          </p:nvPr>
        </p:nvSpPr>
        <p:spPr>
          <a:xfrm>
            <a:off x="5432080" y="2051050"/>
            <a:ext cx="4787900" cy="2520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311B543C-B174-F145-B67A-8232B335DFE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12643" y="1491522"/>
            <a:ext cx="4787900" cy="3801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xmlns="" id="{D01ACE80-D8D1-1C4C-A172-51A8A38FD9A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416183" y="4739026"/>
            <a:ext cx="4787900" cy="18125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E6837204-EE64-4643-204C-E31D38F7D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5559794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4" name="Таблица 3">
            <a:extLst>
              <a:ext uri="{FF2B5EF4-FFF2-40B4-BE49-F238E27FC236}">
                <a16:creationId xmlns:a16="http://schemas.microsoft.com/office/drawing/2014/main" xmlns="" id="{EE612392-D34D-834B-82D5-1B7E9E5BC551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49264" y="2773790"/>
            <a:ext cx="9756774" cy="3777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32" name="Рисунок 2">
            <a:extLst>
              <a:ext uri="{FF2B5EF4-FFF2-40B4-BE49-F238E27FC236}">
                <a16:creationId xmlns:a16="http://schemas.microsoft.com/office/drawing/2014/main" xmlns="" id="{9821A923-E695-964C-9640-3BC8A10ED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477408" y="15113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xmlns="" id="{9DB8B696-740E-3745-A8D5-AA8AA162E87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138157" y="15113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4" name="Рисунок 2">
            <a:extLst>
              <a:ext uri="{FF2B5EF4-FFF2-40B4-BE49-F238E27FC236}">
                <a16:creationId xmlns:a16="http://schemas.microsoft.com/office/drawing/2014/main" xmlns="" id="{5B5EB95C-1A0F-6248-A77A-6DD0DB9726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793962" y="15113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xmlns="" id="{DCD024AC-77DD-1842-99D8-CEB70559A26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449768" y="15113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3E15EB0A-0FA5-2945-8F0E-71768480BA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107971" y="15113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A6777F0-098E-04E5-E7AB-8CC5484AB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197337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20" name="Текст 2">
            <a:extLst>
              <a:ext uri="{FF2B5EF4-FFF2-40B4-BE49-F238E27FC236}">
                <a16:creationId xmlns:a16="http://schemas.microsoft.com/office/drawing/2014/main" xmlns="" id="{35B9C701-0F39-7D46-A659-90BE575B15C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109315" y="367957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1" name="Текст 2">
            <a:extLst>
              <a:ext uri="{FF2B5EF4-FFF2-40B4-BE49-F238E27FC236}">
                <a16:creationId xmlns:a16="http://schemas.microsoft.com/office/drawing/2014/main" xmlns="" id="{7742308C-C663-8A46-A0C7-02C1B6411B4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109315" y="277516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2" name="Текст 2">
            <a:extLst>
              <a:ext uri="{FF2B5EF4-FFF2-40B4-BE49-F238E27FC236}">
                <a16:creationId xmlns:a16="http://schemas.microsoft.com/office/drawing/2014/main" xmlns="" id="{92A826DF-AE70-4D4A-89B8-071ABC9296C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05068" y="1877113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3" name="Текст 2">
            <a:extLst>
              <a:ext uri="{FF2B5EF4-FFF2-40B4-BE49-F238E27FC236}">
                <a16:creationId xmlns:a16="http://schemas.microsoft.com/office/drawing/2014/main" xmlns="" id="{982B1197-B416-414D-A3BF-5C04C9562AD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11417" y="457398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4" name="Текст 2">
            <a:extLst>
              <a:ext uri="{FF2B5EF4-FFF2-40B4-BE49-F238E27FC236}">
                <a16:creationId xmlns:a16="http://schemas.microsoft.com/office/drawing/2014/main" xmlns="" id="{9797FCB0-1594-FE44-96C4-D17041326FB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09315" y="547339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1" name="Текст 2">
            <a:extLst>
              <a:ext uri="{FF2B5EF4-FFF2-40B4-BE49-F238E27FC236}">
                <a16:creationId xmlns:a16="http://schemas.microsoft.com/office/drawing/2014/main" xmlns="" id="{7CF589A8-502B-C04D-B3CA-8A8DE13DEE7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52960" y="2771935"/>
            <a:ext cx="1476147" cy="71970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lang="ru-RU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2" name="Текст 2">
            <a:extLst>
              <a:ext uri="{FF2B5EF4-FFF2-40B4-BE49-F238E27FC236}">
                <a16:creationId xmlns:a16="http://schemas.microsoft.com/office/drawing/2014/main" xmlns="" id="{8952BDFC-8B8D-BD4D-B92F-A459B1EFBE4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49263" y="1875016"/>
            <a:ext cx="1476147" cy="71970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Текст 2">
            <a:extLst>
              <a:ext uri="{FF2B5EF4-FFF2-40B4-BE49-F238E27FC236}">
                <a16:creationId xmlns:a16="http://schemas.microsoft.com/office/drawing/2014/main" xmlns="" id="{B28D065B-B0FC-F84E-8F80-D75D225C554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52960" y="3672048"/>
            <a:ext cx="1476147" cy="71970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1" name="Текст 2">
            <a:extLst>
              <a:ext uri="{FF2B5EF4-FFF2-40B4-BE49-F238E27FC236}">
                <a16:creationId xmlns:a16="http://schemas.microsoft.com/office/drawing/2014/main" xmlns="" id="{D54FD8DB-B3F1-1F40-9897-BE01272183B6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52960" y="4579304"/>
            <a:ext cx="1476147" cy="71970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lang="ru-RU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6" name="Текст 2">
            <a:extLst>
              <a:ext uri="{FF2B5EF4-FFF2-40B4-BE49-F238E27FC236}">
                <a16:creationId xmlns:a16="http://schemas.microsoft.com/office/drawing/2014/main" xmlns="" id="{D9C2BCF3-C53B-0B41-8814-012C16CE770D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52960" y="5472273"/>
            <a:ext cx="1476147" cy="7197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lang="ru-RU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7" name="Текст 2">
            <a:extLst>
              <a:ext uri="{FF2B5EF4-FFF2-40B4-BE49-F238E27FC236}">
                <a16:creationId xmlns:a16="http://schemas.microsoft.com/office/drawing/2014/main" xmlns="" id="{5F22071C-80EF-6C4D-945E-380DE974203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773015" y="367957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8" name="Текст 2">
            <a:extLst>
              <a:ext uri="{FF2B5EF4-FFF2-40B4-BE49-F238E27FC236}">
                <a16:creationId xmlns:a16="http://schemas.microsoft.com/office/drawing/2014/main" xmlns="" id="{C10C71D8-FE7F-7141-BB3E-FDA718A21B6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773015" y="277516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0" name="Текст 2">
            <a:extLst>
              <a:ext uri="{FF2B5EF4-FFF2-40B4-BE49-F238E27FC236}">
                <a16:creationId xmlns:a16="http://schemas.microsoft.com/office/drawing/2014/main" xmlns="" id="{E28A0D40-4F88-7E4B-A1BC-D3F0941F997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3768768" y="1877113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1" name="Текст 2">
            <a:extLst>
              <a:ext uri="{FF2B5EF4-FFF2-40B4-BE49-F238E27FC236}">
                <a16:creationId xmlns:a16="http://schemas.microsoft.com/office/drawing/2014/main" xmlns="" id="{835A5A10-CB64-1A46-9D97-D98692A1A151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3775117" y="457398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2" name="Текст 2">
            <a:extLst>
              <a:ext uri="{FF2B5EF4-FFF2-40B4-BE49-F238E27FC236}">
                <a16:creationId xmlns:a16="http://schemas.microsoft.com/office/drawing/2014/main" xmlns="" id="{633B5A79-A417-A244-9797-1FF56F3EA90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773015" y="547339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3" name="Текст 2">
            <a:extLst>
              <a:ext uri="{FF2B5EF4-FFF2-40B4-BE49-F238E27FC236}">
                <a16:creationId xmlns:a16="http://schemas.microsoft.com/office/drawing/2014/main" xmlns="" id="{806631B9-5A58-D145-828E-874041BFF75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424015" y="367957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4" name="Текст 2">
            <a:extLst>
              <a:ext uri="{FF2B5EF4-FFF2-40B4-BE49-F238E27FC236}">
                <a16:creationId xmlns:a16="http://schemas.microsoft.com/office/drawing/2014/main" xmlns="" id="{8F9A6CD9-E49D-2441-9DB3-5995D3F8A4F6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424015" y="277516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5" name="Текст 2">
            <a:extLst>
              <a:ext uri="{FF2B5EF4-FFF2-40B4-BE49-F238E27FC236}">
                <a16:creationId xmlns:a16="http://schemas.microsoft.com/office/drawing/2014/main" xmlns="" id="{76618A02-D90C-144C-A7FC-7337AD7CB65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419768" y="1877113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6" name="Текст 2">
            <a:extLst>
              <a:ext uri="{FF2B5EF4-FFF2-40B4-BE49-F238E27FC236}">
                <a16:creationId xmlns:a16="http://schemas.microsoft.com/office/drawing/2014/main" xmlns="" id="{F3205F54-6759-A54E-A917-70DEE97C7ECD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426117" y="457398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7" name="Текст 2">
            <a:extLst>
              <a:ext uri="{FF2B5EF4-FFF2-40B4-BE49-F238E27FC236}">
                <a16:creationId xmlns:a16="http://schemas.microsoft.com/office/drawing/2014/main" xmlns="" id="{E6C0852A-6B75-6546-9BA0-0C68059C8C51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424015" y="547339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8" name="Текст 2">
            <a:extLst>
              <a:ext uri="{FF2B5EF4-FFF2-40B4-BE49-F238E27FC236}">
                <a16:creationId xmlns:a16="http://schemas.microsoft.com/office/drawing/2014/main" xmlns="" id="{76E38196-17BB-B84D-A8A9-5F27F6B57C84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081365" y="367957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9" name="Текст 2">
            <a:extLst>
              <a:ext uri="{FF2B5EF4-FFF2-40B4-BE49-F238E27FC236}">
                <a16:creationId xmlns:a16="http://schemas.microsoft.com/office/drawing/2014/main" xmlns="" id="{48180FDD-5BC5-4844-9E18-87D23FA0BBB3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081365" y="277516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96" name="Текст 2">
            <a:extLst>
              <a:ext uri="{FF2B5EF4-FFF2-40B4-BE49-F238E27FC236}">
                <a16:creationId xmlns:a16="http://schemas.microsoft.com/office/drawing/2014/main" xmlns="" id="{F0CB1FF4-87EA-6944-A2CB-3DA95D4A1A08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077118" y="1877113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97" name="Текст 2">
            <a:extLst>
              <a:ext uri="{FF2B5EF4-FFF2-40B4-BE49-F238E27FC236}">
                <a16:creationId xmlns:a16="http://schemas.microsoft.com/office/drawing/2014/main" xmlns="" id="{772F3032-5E44-924D-B9A5-F3013702DDD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083467" y="457398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xmlns="" id="{6FB0C79F-C863-5E4D-AB9B-46A81A90BD39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7081365" y="547339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xmlns="" id="{29B47989-873C-584A-8DA2-07B973F64F4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738715" y="367957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xmlns="" id="{9E910F97-8FDE-2849-BBA4-103E99525A69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738715" y="277516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1" name="Текст 2">
            <a:extLst>
              <a:ext uri="{FF2B5EF4-FFF2-40B4-BE49-F238E27FC236}">
                <a16:creationId xmlns:a16="http://schemas.microsoft.com/office/drawing/2014/main" xmlns="" id="{3E973ED2-CAE8-6440-BF40-3F64766BA4FE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734468" y="1877113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2" name="Текст 2">
            <a:extLst>
              <a:ext uri="{FF2B5EF4-FFF2-40B4-BE49-F238E27FC236}">
                <a16:creationId xmlns:a16="http://schemas.microsoft.com/office/drawing/2014/main" xmlns="" id="{45A5444D-F956-6847-8415-F5527B997286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8740817" y="457398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3" name="Текст 2">
            <a:extLst>
              <a:ext uri="{FF2B5EF4-FFF2-40B4-BE49-F238E27FC236}">
                <a16:creationId xmlns:a16="http://schemas.microsoft.com/office/drawing/2014/main" xmlns="" id="{FD7C8C93-6629-0F47-9788-1D78FC1A5AAF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8738715" y="547339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69F61D9-E28A-D898-3334-9092404422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398835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cxnSp>
        <p:nvCxnSpPr>
          <p:cNvPr id="67" name="Straight Connector 19">
            <a:extLst>
              <a:ext uri="{FF2B5EF4-FFF2-40B4-BE49-F238E27FC236}">
                <a16:creationId xmlns:a16="http://schemas.microsoft.com/office/drawing/2014/main" xmlns="" id="{C9241257-58F9-5543-9EA4-154D0605C4EA}"/>
              </a:ext>
            </a:extLst>
          </p:cNvPr>
          <p:cNvCxnSpPr>
            <a:cxnSpLocks/>
          </p:cNvCxnSpPr>
          <p:nvPr userDrawn="1"/>
        </p:nvCxnSpPr>
        <p:spPr>
          <a:xfrm>
            <a:off x="3670264" y="1341555"/>
            <a:ext cx="0" cy="539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21">
            <a:extLst>
              <a:ext uri="{FF2B5EF4-FFF2-40B4-BE49-F238E27FC236}">
                <a16:creationId xmlns:a16="http://schemas.microsoft.com/office/drawing/2014/main" xmlns="" id="{61E22E97-E475-6E45-A736-CE5C0EA0B584}"/>
              </a:ext>
            </a:extLst>
          </p:cNvPr>
          <p:cNvCxnSpPr>
            <a:cxnSpLocks/>
          </p:cNvCxnSpPr>
          <p:nvPr userDrawn="1"/>
        </p:nvCxnSpPr>
        <p:spPr>
          <a:xfrm>
            <a:off x="5331510" y="1341555"/>
            <a:ext cx="0" cy="539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22">
            <a:extLst>
              <a:ext uri="{FF2B5EF4-FFF2-40B4-BE49-F238E27FC236}">
                <a16:creationId xmlns:a16="http://schemas.microsoft.com/office/drawing/2014/main" xmlns="" id="{595E2DBC-4EF4-B84A-B977-0852D8BB93E1}"/>
              </a:ext>
            </a:extLst>
          </p:cNvPr>
          <p:cNvCxnSpPr>
            <a:cxnSpLocks/>
          </p:cNvCxnSpPr>
          <p:nvPr userDrawn="1"/>
        </p:nvCxnSpPr>
        <p:spPr>
          <a:xfrm>
            <a:off x="6989492" y="1341555"/>
            <a:ext cx="0" cy="539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24">
            <a:extLst>
              <a:ext uri="{FF2B5EF4-FFF2-40B4-BE49-F238E27FC236}">
                <a16:creationId xmlns:a16="http://schemas.microsoft.com/office/drawing/2014/main" xmlns="" id="{7106B499-A1C0-834D-8C61-CE714D53611D}"/>
              </a:ext>
            </a:extLst>
          </p:cNvPr>
          <p:cNvCxnSpPr>
            <a:cxnSpLocks/>
          </p:cNvCxnSpPr>
          <p:nvPr userDrawn="1"/>
        </p:nvCxnSpPr>
        <p:spPr>
          <a:xfrm>
            <a:off x="8638324" y="1341555"/>
            <a:ext cx="0" cy="539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CF32B1FB-C5EA-C18D-68C7-B7840249CDD7}"/>
              </a:ext>
            </a:extLst>
          </p:cNvPr>
          <p:cNvSpPr/>
          <p:nvPr userDrawn="1"/>
        </p:nvSpPr>
        <p:spPr bwMode="auto">
          <a:xfrm>
            <a:off x="727153" y="2409112"/>
            <a:ext cx="2854247" cy="7199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9C1CDBA-94B5-2E92-9841-8105D5E151BA}"/>
              </a:ext>
            </a:extLst>
          </p:cNvPr>
          <p:cNvSpPr/>
          <p:nvPr userDrawn="1"/>
        </p:nvSpPr>
        <p:spPr bwMode="auto">
          <a:xfrm>
            <a:off x="727153" y="3316229"/>
            <a:ext cx="2854247" cy="716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3AA5B1-49AF-ADA2-D69B-E9869FD06612}"/>
              </a:ext>
            </a:extLst>
          </p:cNvPr>
          <p:cNvSpPr txBox="1"/>
          <p:nvPr userDrawn="1"/>
        </p:nvSpPr>
        <p:spPr bwMode="auto">
          <a:xfrm>
            <a:off x="1285372" y="3531806"/>
            <a:ext cx="2245315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685807">
              <a:defRPr/>
            </a:pPr>
            <a:r>
              <a:rPr lang="ru-RU" sz="1200" b="1" dirty="0">
                <a:solidFill>
                  <a:schemeClr val="bg1"/>
                </a:solidFill>
                <a:ea typeface="League Spartan"/>
                <a:cs typeface="Poppins"/>
              </a:rPr>
              <a:t>Текст</a:t>
            </a:r>
            <a:endParaRPr lang="en-US" sz="1200" b="1" dirty="0">
              <a:solidFill>
                <a:schemeClr val="bg1"/>
              </a:solidFill>
              <a:ea typeface="League Spartan"/>
              <a:cs typeface="Poppi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7BBDC83-A02C-28D0-76C9-B95EEB750E3D}"/>
              </a:ext>
            </a:extLst>
          </p:cNvPr>
          <p:cNvSpPr txBox="1"/>
          <p:nvPr userDrawn="1"/>
        </p:nvSpPr>
        <p:spPr bwMode="auto">
          <a:xfrm>
            <a:off x="1285372" y="2634517"/>
            <a:ext cx="2245315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685807">
              <a:defRPr/>
            </a:pPr>
            <a:r>
              <a:rPr lang="ru-RU" sz="1200" b="1" dirty="0">
                <a:solidFill>
                  <a:schemeClr val="bg1"/>
                </a:solidFill>
                <a:ea typeface="League Spartan"/>
                <a:cs typeface="Poppins"/>
              </a:rPr>
              <a:t>Текст</a:t>
            </a:r>
            <a:endParaRPr lang="en-US" sz="1200" b="1" dirty="0">
              <a:solidFill>
                <a:schemeClr val="bg1"/>
              </a:solidFill>
              <a:ea typeface="League Spartan"/>
              <a:cs typeface="Poppins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A2AC84EE-FE1F-8D47-61AF-882EFA978E89}"/>
              </a:ext>
            </a:extLst>
          </p:cNvPr>
          <p:cNvSpPr/>
          <p:nvPr userDrawn="1"/>
        </p:nvSpPr>
        <p:spPr bwMode="auto">
          <a:xfrm>
            <a:off x="727153" y="1517014"/>
            <a:ext cx="2854247" cy="719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2E18397-D14C-2E12-5BB5-FDBEB1CE7E9E}"/>
              </a:ext>
            </a:extLst>
          </p:cNvPr>
          <p:cNvSpPr txBox="1"/>
          <p:nvPr userDrawn="1"/>
        </p:nvSpPr>
        <p:spPr bwMode="auto">
          <a:xfrm>
            <a:off x="1285372" y="1728744"/>
            <a:ext cx="2245315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685807">
              <a:defRPr/>
            </a:pPr>
            <a:r>
              <a:rPr lang="ru-RU" sz="1200" b="1" dirty="0">
                <a:solidFill>
                  <a:schemeClr val="bg1"/>
                </a:solidFill>
                <a:ea typeface="League Spartan"/>
                <a:cs typeface="Poppins"/>
              </a:rPr>
              <a:t>Текст</a:t>
            </a:r>
            <a:endParaRPr lang="en-US" sz="1200" b="1" dirty="0">
              <a:solidFill>
                <a:schemeClr val="bg1"/>
              </a:solidFill>
              <a:ea typeface="League Spartan"/>
              <a:cs typeface="Poppins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xmlns="" id="{DC770DC6-3455-B278-C27F-F8FFC81D3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993" y="4594607"/>
            <a:ext cx="4750792" cy="8689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xmlns="" id="{0BD5C36F-32AB-856A-9AF3-894F9365674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94993" y="5688621"/>
            <a:ext cx="4750792" cy="8689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xmlns="" id="{4BA60FA6-4FB7-03FF-F09D-F457D3875C9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17236" y="5688621"/>
            <a:ext cx="4750792" cy="8689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xmlns="" id="{ABFCB839-489C-88B0-A1CE-92B1CA38F1D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452676" y="4594606"/>
            <a:ext cx="4750792" cy="8689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9" name="Рисунок 2">
            <a:extLst>
              <a:ext uri="{FF2B5EF4-FFF2-40B4-BE49-F238E27FC236}">
                <a16:creationId xmlns:a16="http://schemas.microsoft.com/office/drawing/2014/main" xmlns="" id="{687FE14B-3E7C-45FF-D8C5-2D0E8681FF1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43482" y="1494354"/>
            <a:ext cx="791175" cy="79037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Рисунок 2">
            <a:extLst>
              <a:ext uri="{FF2B5EF4-FFF2-40B4-BE49-F238E27FC236}">
                <a16:creationId xmlns:a16="http://schemas.microsoft.com/office/drawing/2014/main" xmlns="" id="{CD673B97-1261-8A9A-60CC-B74F43808A10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443482" y="2376585"/>
            <a:ext cx="791175" cy="79037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3" name="Рисунок 2">
            <a:extLst>
              <a:ext uri="{FF2B5EF4-FFF2-40B4-BE49-F238E27FC236}">
                <a16:creationId xmlns:a16="http://schemas.microsoft.com/office/drawing/2014/main" xmlns="" id="{077CF4E5-8761-EF8E-874D-BD774BC0DEFA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443482" y="3280825"/>
            <a:ext cx="791175" cy="79037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8F10EA7B-DF83-5C46-8407-D08E5350FF1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773015" y="3323901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ED12C11E-4C2F-BCE1-BFA4-A7E965B08EE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773015" y="241949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xmlns="" id="{D296CA6A-47A0-929A-B734-8638218C889C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3768768" y="152143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41C7C14A-8DF9-CE39-E5E0-4F7C2A28DC7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424015" y="3323901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121C090A-6CFC-CBF1-1E0E-E367A275666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424015" y="241949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7657D6C1-374D-B7AF-C966-62C4A25064E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419768" y="152143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24AE4C82-4520-005A-10CE-26897779B45E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081365" y="3323901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D4D920EE-F726-2D36-9196-6FF52254ED83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081365" y="241949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2AE28865-A429-0371-D373-3BE53DBA547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077118" y="152143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xmlns="" id="{F93A6EEE-971D-580A-C390-7DE4FBD5CDD7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738715" y="3323901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9D77DA1B-0523-FDCD-3735-45FB23775A4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738715" y="241949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xmlns="" id="{C0F7DA3E-645C-7258-5B52-83CDBF4DFD82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734468" y="152143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B98BE0C5-6D54-67CA-93AF-BF77DAE76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838375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xmlns="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45437" y="2051050"/>
            <a:ext cx="9760601" cy="450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xmlns="" id="{6FF68EE2-6704-5345-9A3B-E83BE5C806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5436" y="1496640"/>
            <a:ext cx="4791727" cy="37502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15C153B-A26B-6F51-FF61-BA44F70541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14272785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xmlns="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62375" y="2051050"/>
            <a:ext cx="6443663" cy="450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AD51C448-588A-1C44-811C-423F76166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62930" y="1461938"/>
            <a:ext cx="6443108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8F043A65-E06E-CF4E-ADF6-48C8A1BE54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9263" y="1510980"/>
            <a:ext cx="3132137" cy="50403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0CD6EE7-8D50-2A49-A88F-6AF6A0020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0066898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9" name="Диаграмма 2">
            <a:extLst>
              <a:ext uri="{FF2B5EF4-FFF2-40B4-BE49-F238E27FC236}">
                <a16:creationId xmlns:a16="http://schemas.microsoft.com/office/drawing/2014/main" xmlns="" id="{05D62343-3C6B-684E-A234-B7F66D53F7F4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6245225" y="3496408"/>
            <a:ext cx="3964406" cy="2520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E8972E02-8885-0B48-AB1D-B706E33B59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7166" y="2394257"/>
            <a:ext cx="3964407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xmlns="" id="{A0B78E4F-3394-8B4F-A6DA-74E3C9796F7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57166" y="2707524"/>
            <a:ext cx="3964407" cy="578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xmlns="" id="{5369B5E3-2168-CD49-97FE-AD495B1CC0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29804" y="231853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Диаграмма 2">
            <a:extLst>
              <a:ext uri="{FF2B5EF4-FFF2-40B4-BE49-F238E27FC236}">
                <a16:creationId xmlns:a16="http://schemas.microsoft.com/office/drawing/2014/main" xmlns="" id="{33534D48-E983-D54F-98C8-EC2CB4F3EDCE}"/>
              </a:ext>
            </a:extLst>
          </p:cNvPr>
          <p:cNvSpPr>
            <a:spLocks noGrp="1"/>
          </p:cNvSpPr>
          <p:nvPr>
            <p:ph type="chart" sz="quarter" idx="64" hasCustomPrompt="1"/>
          </p:nvPr>
        </p:nvSpPr>
        <p:spPr>
          <a:xfrm>
            <a:off x="1277849" y="3496408"/>
            <a:ext cx="3964406" cy="2520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45" name="Рисунок 2">
            <a:extLst>
              <a:ext uri="{FF2B5EF4-FFF2-40B4-BE49-F238E27FC236}">
                <a16:creationId xmlns:a16="http://schemas.microsoft.com/office/drawing/2014/main" xmlns="" id="{A3BD8636-D417-8A4C-87CB-29BDF9E41081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453154" y="231853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7" name="Текст 8">
            <a:extLst>
              <a:ext uri="{FF2B5EF4-FFF2-40B4-BE49-F238E27FC236}">
                <a16:creationId xmlns:a16="http://schemas.microsoft.com/office/drawing/2014/main" xmlns="" id="{74EF7B87-DFB3-F742-B3B3-E4A38BE4B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531" y="1468689"/>
            <a:ext cx="4796819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xmlns="" id="{8BE76254-84B6-904B-8ADE-18E0A67E44E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23707" y="1472051"/>
            <a:ext cx="4791769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xmlns="" id="{C29E3DC7-485D-9B4C-9AF3-DB6644AC4AF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287233" y="2394257"/>
            <a:ext cx="3964407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xmlns="" id="{D597160F-5A54-DE43-A074-744875E1FED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287233" y="2707524"/>
            <a:ext cx="3964407" cy="578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EEAA0B8E-5EAD-12B6-790A-242AAD4F2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3560813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xmlns="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51524" y="2051050"/>
            <a:ext cx="4787900" cy="252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9" name="Диаграмма 2">
            <a:extLst>
              <a:ext uri="{FF2B5EF4-FFF2-40B4-BE49-F238E27FC236}">
                <a16:creationId xmlns:a16="http://schemas.microsoft.com/office/drawing/2014/main" xmlns="" id="{05D62343-3C6B-684E-A234-B7F66D53F7F4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5421731" y="2051050"/>
            <a:ext cx="4787900" cy="252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2E4CB157-CD29-C845-B2F0-5323C514AC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725" y="4738369"/>
            <a:ext cx="4787900" cy="181324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E8972E02-8885-0B48-AB1D-B706E33B59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33674" y="4738369"/>
            <a:ext cx="4787900" cy="181324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01B5B305-C35C-0343-919E-23DB087A0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5435" y="1462159"/>
            <a:ext cx="4799189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xmlns="" id="{F17C310A-ED7D-0149-9FEC-DBB142B9C525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29803" y="1465521"/>
            <a:ext cx="4779827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925F369-3883-437C-49A1-3C19BD827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71647710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xmlns="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51524" y="2051050"/>
            <a:ext cx="3129876" cy="252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3" name="Диаграмма 2">
            <a:extLst>
              <a:ext uri="{FF2B5EF4-FFF2-40B4-BE49-F238E27FC236}">
                <a16:creationId xmlns:a16="http://schemas.microsoft.com/office/drawing/2014/main" xmlns="" id="{282882E8-C8AE-084E-9C0E-9325667F0B6C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3764967" y="2051050"/>
            <a:ext cx="3129876" cy="252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7" name="Диаграмма 2">
            <a:extLst>
              <a:ext uri="{FF2B5EF4-FFF2-40B4-BE49-F238E27FC236}">
                <a16:creationId xmlns:a16="http://schemas.microsoft.com/office/drawing/2014/main" xmlns="" id="{3BD44D6F-9253-D546-AA2E-5A08E8CB85D8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7073775" y="2051050"/>
            <a:ext cx="3129876" cy="252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xmlns="" id="{682DCC89-9011-704A-AA75-8635B4CED9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725" y="4745021"/>
            <a:ext cx="3124675" cy="17893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xmlns="" id="{C098DED2-7249-044E-B8EF-730A80B204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374" y="1463699"/>
            <a:ext cx="3135964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xmlns="" id="{19E8E68F-9FC0-C84F-A5B9-DB71C64983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67961" y="4745021"/>
            <a:ext cx="3124675" cy="17893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xmlns="" id="{BD48688C-61FB-5547-A131-FF68CA8D5D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62610" y="1463699"/>
            <a:ext cx="3135964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xmlns="" id="{05CD5905-128C-B54A-87B6-195FCD5054A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79197" y="4745021"/>
            <a:ext cx="3124675" cy="17893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:a16="http://schemas.microsoft.com/office/drawing/2014/main" xmlns="" id="{0400CE65-9835-B843-9199-887076EDE6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73846" y="1463699"/>
            <a:ext cx="3135964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E4D5498-7B72-5FA0-23F3-8ED976E76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0305966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70" name="Текст 8">
            <a:extLst>
              <a:ext uri="{FF2B5EF4-FFF2-40B4-BE49-F238E27FC236}">
                <a16:creationId xmlns:a16="http://schemas.microsoft.com/office/drawing/2014/main" xmlns="" id="{93435686-CF74-5E4D-A1AE-E7355D649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79586" y="3475348"/>
            <a:ext cx="232123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:a16="http://schemas.microsoft.com/office/drawing/2014/main" xmlns="" id="{FE07EB43-7DE2-FD46-8C3E-A0BF601035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84178" y="3793437"/>
            <a:ext cx="3121859" cy="7624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1" name="Диаграмма 2">
            <a:extLst>
              <a:ext uri="{FF2B5EF4-FFF2-40B4-BE49-F238E27FC236}">
                <a16:creationId xmlns:a16="http://schemas.microsoft.com/office/drawing/2014/main" xmlns="" id="{0415F264-8BE5-8A42-BBF6-E5EA356A09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51524" y="1655763"/>
            <a:ext cx="5614314" cy="4717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xmlns="" id="{F17D85D9-1838-9A40-9707-30C1DE7AD0D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54348" y="34010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xmlns="" id="{496192C4-8518-534D-90FC-A674BB0519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79586" y="5100464"/>
            <a:ext cx="232123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xmlns="" id="{7F0DF4C0-C705-B740-A566-8ACA4AA628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84178" y="5408877"/>
            <a:ext cx="3121859" cy="7624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xmlns="" id="{849AC669-A9D0-DE4C-B67C-C3E78D033B4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54348" y="501650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17A52DD7-16A4-5C44-82AD-7C98071365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79586" y="1857126"/>
            <a:ext cx="232123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xmlns="" id="{1FEDCC59-D0E4-C641-925D-8F36937A63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84178" y="2170377"/>
            <a:ext cx="3121859" cy="7624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xmlns="" id="{2174CE33-F413-314F-A750-2E7B5A53CCF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254348" y="177800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2F6090F-59D5-1D07-E1F2-C1F82BECF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7143746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47BFA3-DA49-CF4A-8910-8F5861160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0" y="1"/>
            <a:ext cx="10691813" cy="75596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0FAD7B56-1E8C-2F4A-AC24-2312CDD0C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00344EA-ACBC-124C-B7D8-043D41CC0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E108935E-A05C-3046-BAAC-1964DF45B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F57290F6-68D5-894F-B7B1-FBD98FC63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xmlns="" id="{07649DAC-8EEE-7D99-0DD0-D7B6BD16BB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6381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4014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241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4127" userDrawn="1">
          <p15:clr>
            <a:srgbClr val="FBAE40"/>
          </p15:clr>
        </p15:guide>
        <p15:guide id="11" orient="horz" pos="4354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3674" userDrawn="1">
          <p15:clr>
            <a:srgbClr val="FBAE40"/>
          </p15:clr>
        </p15:guide>
        <p15:guide id="14" orient="horz" pos="3560" userDrawn="1">
          <p15:clr>
            <a:srgbClr val="FBAE40"/>
          </p15:clr>
        </p15:guide>
        <p15:guide id="15" pos="3322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xmlns="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51525" y="1871663"/>
            <a:ext cx="2297588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xmlns="" id="{682DCC89-9011-704A-AA75-8635B4CED9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726" y="3843688"/>
            <a:ext cx="2297588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84BD21B6-F1DE-A34D-8663-045AD830A7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6726" y="4405891"/>
            <a:ext cx="2297588" cy="16059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xmlns="" id="{43FFEE2A-2D5E-994E-B72A-C7AACCC632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96963" y="2490925"/>
            <a:ext cx="1008062" cy="7400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Диаграмма 2">
            <a:extLst>
              <a:ext uri="{FF2B5EF4-FFF2-40B4-BE49-F238E27FC236}">
                <a16:creationId xmlns:a16="http://schemas.microsoft.com/office/drawing/2014/main" xmlns="" id="{964B60A7-C425-1E4C-A51F-38CF69AFC3ED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2935439" y="1871663"/>
            <a:ext cx="2297588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7E60ADA6-AE70-0642-B653-20EADF89DE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40640" y="3843688"/>
            <a:ext cx="2297588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xmlns="" id="{32F9F552-1812-DD47-95DE-16458A4AA3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40640" y="4405891"/>
            <a:ext cx="2297588" cy="16059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4F82EA1F-6A27-F346-BC90-B70A0443675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81400" y="2490925"/>
            <a:ext cx="1008063" cy="7400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1" name="Диаграмма 2">
            <a:extLst>
              <a:ext uri="{FF2B5EF4-FFF2-40B4-BE49-F238E27FC236}">
                <a16:creationId xmlns:a16="http://schemas.microsoft.com/office/drawing/2014/main" xmlns="" id="{18031743-84A9-A34E-BD0C-074C852A37C1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5416311" y="1871663"/>
            <a:ext cx="2297588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xmlns="" id="{05603B20-74EA-9249-B246-4B4142D894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1512" y="3843688"/>
            <a:ext cx="2297588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50F01118-FE25-D84F-B998-DC9ADE0C69F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21512" y="4405891"/>
            <a:ext cx="2297588" cy="16059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xmlns="" id="{66D4749B-5D96-7747-BBF8-6F29A1B1088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65838" y="2490925"/>
            <a:ext cx="1008062" cy="7400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5" name="Диаграмма 2">
            <a:extLst>
              <a:ext uri="{FF2B5EF4-FFF2-40B4-BE49-F238E27FC236}">
                <a16:creationId xmlns:a16="http://schemas.microsoft.com/office/drawing/2014/main" xmlns="" id="{D592E952-538F-4F43-841B-41EB2CFB094B}"/>
              </a:ext>
            </a:extLst>
          </p:cNvPr>
          <p:cNvSpPr>
            <a:spLocks noGrp="1"/>
          </p:cNvSpPr>
          <p:nvPr>
            <p:ph type="chart" sz="quarter" idx="37" hasCustomPrompt="1"/>
          </p:nvPr>
        </p:nvSpPr>
        <p:spPr>
          <a:xfrm>
            <a:off x="7904678" y="1871663"/>
            <a:ext cx="2297588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xmlns="" id="{D59C4F00-E7C5-3F4F-8F52-360E66E7CFA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09879" y="3843688"/>
            <a:ext cx="2297588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:a16="http://schemas.microsoft.com/office/drawing/2014/main" xmlns="" id="{335473E9-CE84-1C46-9E35-E15641D4802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909879" y="4405891"/>
            <a:ext cx="2297588" cy="16059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xmlns="" id="{0A7BC45E-F14D-134B-976A-F4F35F334F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50275" y="2490925"/>
            <a:ext cx="1008063" cy="7400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98E7C01-B62C-B9D1-D121-EF8CE76875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16798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1962187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xmlns="" id="{B5BEA9C2-38CF-E449-9D06-3455609E4B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7786" y="3481580"/>
            <a:ext cx="230977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2" name="Текст 8">
            <a:extLst>
              <a:ext uri="{FF2B5EF4-FFF2-40B4-BE49-F238E27FC236}">
                <a16:creationId xmlns:a16="http://schemas.microsoft.com/office/drawing/2014/main" xmlns="" id="{48A54074-1E15-8748-B248-5DB7FAF500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6284" y="3791018"/>
            <a:ext cx="2309775" cy="96036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B839616-8AA3-C047-A1A7-F11E636D3D2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73268" y="231113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Текст 8">
            <a:extLst>
              <a:ext uri="{FF2B5EF4-FFF2-40B4-BE49-F238E27FC236}">
                <a16:creationId xmlns:a16="http://schemas.microsoft.com/office/drawing/2014/main" xmlns="" id="{132F0147-F7F8-F549-82C1-2CFE417DBE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1264" y="1315114"/>
            <a:ext cx="2400930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8" name="Текст 8">
            <a:extLst>
              <a:ext uri="{FF2B5EF4-FFF2-40B4-BE49-F238E27FC236}">
                <a16:creationId xmlns:a16="http://schemas.microsoft.com/office/drawing/2014/main" xmlns="" id="{B1F1B91F-BB7A-694F-BDE7-0DD093F0E3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31265" y="1631196"/>
            <a:ext cx="2400930" cy="6008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Текст 8">
            <a:extLst>
              <a:ext uri="{FF2B5EF4-FFF2-40B4-BE49-F238E27FC236}">
                <a16:creationId xmlns:a16="http://schemas.microsoft.com/office/drawing/2014/main" xmlns="" id="{93435686-CF74-5E4D-A1AE-E7355D649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72912" y="3476990"/>
            <a:ext cx="232123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:a16="http://schemas.microsoft.com/office/drawing/2014/main" xmlns="" id="{FE07EB43-7DE2-FD46-8C3E-A0BF601035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84179" y="3788878"/>
            <a:ext cx="2310930" cy="96250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670A196B-1949-3647-AB09-9E6BE733A630}"/>
              </a:ext>
            </a:extLst>
          </p:cNvPr>
          <p:cNvSpPr/>
          <p:nvPr userDrawn="1"/>
        </p:nvSpPr>
        <p:spPr>
          <a:xfrm>
            <a:off x="4927900" y="4660941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D581D04-20BD-3D44-AF58-4BDA6FEA5164}"/>
              </a:ext>
            </a:extLst>
          </p:cNvPr>
          <p:cNvSpPr/>
          <p:nvPr userDrawn="1"/>
        </p:nvSpPr>
        <p:spPr>
          <a:xfrm>
            <a:off x="6145122" y="3415248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4F8C0C1-BE5F-4045-83AE-A12E1DB15D6C}"/>
              </a:ext>
            </a:extLst>
          </p:cNvPr>
          <p:cNvSpPr/>
          <p:nvPr userDrawn="1"/>
        </p:nvSpPr>
        <p:spPr>
          <a:xfrm>
            <a:off x="3727768" y="3426939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Graphic 29">
            <a:extLst>
              <a:ext uri="{FF2B5EF4-FFF2-40B4-BE49-F238E27FC236}">
                <a16:creationId xmlns:a16="http://schemas.microsoft.com/office/drawing/2014/main" xmlns="" id="{6393A109-51F1-294B-9BC7-016FA989B7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06113" y="3334378"/>
            <a:ext cx="1042743" cy="1042739"/>
          </a:xfrm>
          <a:prstGeom prst="rect">
            <a:avLst/>
          </a:prstGeom>
        </p:spPr>
      </p:pic>
      <p:sp>
        <p:nvSpPr>
          <p:cNvPr id="52" name="Рисунок 2">
            <a:extLst>
              <a:ext uri="{FF2B5EF4-FFF2-40B4-BE49-F238E27FC236}">
                <a16:creationId xmlns:a16="http://schemas.microsoft.com/office/drawing/2014/main" xmlns="" id="{FCA2ACF6-419A-454A-93A5-07991E9F1E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973268" y="467782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3" name="Рисунок 2">
            <a:extLst>
              <a:ext uri="{FF2B5EF4-FFF2-40B4-BE49-F238E27FC236}">
                <a16:creationId xmlns:a16="http://schemas.microsoft.com/office/drawing/2014/main" xmlns="" id="{DD4FA3B3-33B8-9340-9B04-AE541CC1545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4538" y="349448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4" name="Рисунок 2">
            <a:extLst>
              <a:ext uri="{FF2B5EF4-FFF2-40B4-BE49-F238E27FC236}">
                <a16:creationId xmlns:a16="http://schemas.microsoft.com/office/drawing/2014/main" xmlns="" id="{76F6B996-0A52-5A46-8DD9-937684BACAE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71998" y="349448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xmlns="" id="{D82910F5-B561-D141-862C-C0A92EB0AF2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31264" y="5641964"/>
            <a:ext cx="2400930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xmlns="" id="{A0512E13-C777-9E48-ADDA-0C985BCAE3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31265" y="5949733"/>
            <a:ext cx="2400930" cy="601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387BCE6-AE69-0ACA-E8BD-E8C8A3E9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6754192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0" name="Овал 85">
            <a:extLst>
              <a:ext uri="{FF2B5EF4-FFF2-40B4-BE49-F238E27FC236}">
                <a16:creationId xmlns:a16="http://schemas.microsoft.com/office/drawing/2014/main" xmlns="" id="{D2BC81FC-F9A0-F341-9D02-75E29C45BB70}"/>
              </a:ext>
            </a:extLst>
          </p:cNvPr>
          <p:cNvSpPr/>
          <p:nvPr userDrawn="1"/>
        </p:nvSpPr>
        <p:spPr>
          <a:xfrm rot="2700000">
            <a:off x="4547079" y="3145182"/>
            <a:ext cx="1564995" cy="1564993"/>
          </a:xfrm>
          <a:prstGeom prst="ellipse">
            <a:avLst/>
          </a:prstGeom>
          <a:noFill/>
          <a:ln w="12700">
            <a:noFill/>
          </a:ln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2D354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F69A40CF-D7FE-044E-903D-A5355FA6BD5C}"/>
              </a:ext>
            </a:extLst>
          </p:cNvPr>
          <p:cNvGrpSpPr/>
          <p:nvPr userDrawn="1"/>
        </p:nvGrpSpPr>
        <p:grpSpPr>
          <a:xfrm>
            <a:off x="4117427" y="2715523"/>
            <a:ext cx="2424304" cy="2424304"/>
            <a:chOff x="3359850" y="2578112"/>
            <a:chExt cx="2424304" cy="2424304"/>
          </a:xfrm>
        </p:grpSpPr>
        <p:sp>
          <p:nvSpPr>
            <p:cNvPr id="12" name="Овал 66">
              <a:extLst>
                <a:ext uri="{FF2B5EF4-FFF2-40B4-BE49-F238E27FC236}">
                  <a16:creationId xmlns:a16="http://schemas.microsoft.com/office/drawing/2014/main" xmlns="" id="{DF551CDD-1465-5A4C-808A-FE2A6220797B}"/>
                </a:ext>
              </a:extLst>
            </p:cNvPr>
            <p:cNvSpPr/>
            <p:nvPr/>
          </p:nvSpPr>
          <p:spPr>
            <a:xfrm rot="2700000">
              <a:off x="3359850" y="2578112"/>
              <a:ext cx="2424304" cy="2424304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  <a:prstDash val="solid"/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lang="ru-RU" sz="1050" kern="0">
                <a:solidFill>
                  <a:srgbClr val="2D3540"/>
                </a:solidFill>
                <a:cs typeface="Arial"/>
                <a:sym typeface="Arial"/>
              </a:endParaRPr>
            </a:p>
          </p:txBody>
        </p:sp>
        <p:pic>
          <p:nvPicPr>
            <p:cNvPr id="13" name="Graphic 29">
              <a:extLst>
                <a:ext uri="{FF2B5EF4-FFF2-40B4-BE49-F238E27FC236}">
                  <a16:creationId xmlns:a16="http://schemas.microsoft.com/office/drawing/2014/main" xmlns="" id="{6E4548B2-404A-2F4F-846F-A1BC271C9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08983" y="2927249"/>
              <a:ext cx="1726038" cy="1726030"/>
            </a:xfrm>
            <a:prstGeom prst="rect">
              <a:avLst/>
            </a:prstGeom>
          </p:spPr>
        </p:pic>
      </p:grpSp>
      <p:sp>
        <p:nvSpPr>
          <p:cNvPr id="14" name="Овал 59">
            <a:extLst>
              <a:ext uri="{FF2B5EF4-FFF2-40B4-BE49-F238E27FC236}">
                <a16:creationId xmlns:a16="http://schemas.microsoft.com/office/drawing/2014/main" xmlns="" id="{A01ACC64-685A-3541-8428-8C8CC3906304}"/>
              </a:ext>
            </a:extLst>
          </p:cNvPr>
          <p:cNvSpPr/>
          <p:nvPr userDrawn="1"/>
        </p:nvSpPr>
        <p:spPr>
          <a:xfrm flipH="1">
            <a:off x="4523806" y="286186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Овал 59">
            <a:extLst>
              <a:ext uri="{FF2B5EF4-FFF2-40B4-BE49-F238E27FC236}">
                <a16:creationId xmlns:a16="http://schemas.microsoft.com/office/drawing/2014/main" xmlns="" id="{F32643CD-EE07-B941-B2DD-B465E863AACD}"/>
              </a:ext>
            </a:extLst>
          </p:cNvPr>
          <p:cNvSpPr/>
          <p:nvPr userDrawn="1"/>
        </p:nvSpPr>
        <p:spPr>
          <a:xfrm flipH="1">
            <a:off x="5936046" y="286186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Овал 59">
            <a:extLst>
              <a:ext uri="{FF2B5EF4-FFF2-40B4-BE49-F238E27FC236}">
                <a16:creationId xmlns:a16="http://schemas.microsoft.com/office/drawing/2014/main" xmlns="" id="{74258B49-B3C9-174B-BE13-B0606A80A41C}"/>
              </a:ext>
            </a:extLst>
          </p:cNvPr>
          <p:cNvSpPr/>
          <p:nvPr userDrawn="1"/>
        </p:nvSpPr>
        <p:spPr>
          <a:xfrm flipH="1">
            <a:off x="4523806" y="482274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Овал 59">
            <a:extLst>
              <a:ext uri="{FF2B5EF4-FFF2-40B4-BE49-F238E27FC236}">
                <a16:creationId xmlns:a16="http://schemas.microsoft.com/office/drawing/2014/main" xmlns="" id="{D85F96F3-A9ED-F441-9FD2-F2994B87878D}"/>
              </a:ext>
            </a:extLst>
          </p:cNvPr>
          <p:cNvSpPr/>
          <p:nvPr userDrawn="1"/>
        </p:nvSpPr>
        <p:spPr>
          <a:xfrm flipH="1">
            <a:off x="5936046" y="482274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Овал 59">
            <a:extLst>
              <a:ext uri="{FF2B5EF4-FFF2-40B4-BE49-F238E27FC236}">
                <a16:creationId xmlns:a16="http://schemas.microsoft.com/office/drawing/2014/main" xmlns="" id="{AC39B082-F93B-934C-A9A6-39E5B71A0826}"/>
              </a:ext>
            </a:extLst>
          </p:cNvPr>
          <p:cNvSpPr/>
          <p:nvPr userDrawn="1"/>
        </p:nvSpPr>
        <p:spPr>
          <a:xfrm flipH="1">
            <a:off x="4046286" y="377626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Овал 59">
            <a:extLst>
              <a:ext uri="{FF2B5EF4-FFF2-40B4-BE49-F238E27FC236}">
                <a16:creationId xmlns:a16="http://schemas.microsoft.com/office/drawing/2014/main" xmlns="" id="{D0201530-4E7B-E947-91F4-29ECBDE84C94}"/>
              </a:ext>
            </a:extLst>
          </p:cNvPr>
          <p:cNvSpPr/>
          <p:nvPr userDrawn="1"/>
        </p:nvSpPr>
        <p:spPr>
          <a:xfrm flipH="1">
            <a:off x="6454206" y="377626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268A2D65-BCAD-6245-963E-D64104E900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13643" y="1630142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xmlns="" id="{8E454822-0A0F-8848-A52D-9F2544CF81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15293" y="2079719"/>
            <a:ext cx="2292694" cy="6716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508C877E-A66D-D642-8A76-CC1C74E6E8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7938" y="3437385"/>
            <a:ext cx="2307568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xmlns="" id="{7F6C358F-A78D-1443-959D-8869740DC7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6340" y="3880087"/>
            <a:ext cx="2296623" cy="67497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67E830B3-6F34-3E49-81A2-F134659CB2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15995" y="5418143"/>
            <a:ext cx="229662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1EF5276A-94EE-8A43-B02B-6E0C0902CD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5025" y="5860845"/>
            <a:ext cx="230504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xmlns="" id="{063A6527-FE98-3F41-B386-EDBB7CDC71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3654" y="5418143"/>
            <a:ext cx="2296621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39594301-0A6B-5845-8474-1BACEA4CD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7846" y="5869312"/>
            <a:ext cx="229242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D0A64447-6508-0C4B-9BC3-D1FAC2BD98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76349" y="3438268"/>
            <a:ext cx="2295470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xmlns="" id="{40C5CA15-8F88-F147-B18E-4E010FB34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80541" y="3880970"/>
            <a:ext cx="2298409" cy="691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9039400B-25A2-E54D-B4C0-ADD2578547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3389" y="1640456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xmlns="" id="{1C013758-EC2D-6747-BBDC-D85400C7F4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7581" y="2083158"/>
            <a:ext cx="2292694" cy="688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F7AFC18-5670-BAC3-24F9-B736D83CF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094672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9BE98944-5490-6547-99C6-169A595E7C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80148" y="1810523"/>
            <a:ext cx="2314365" cy="383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xmlns="" id="{DB1DAF73-AB43-F349-BE85-D1253CDAD8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92504" y="2433385"/>
            <a:ext cx="2302009" cy="1597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E592832-51FE-9541-8244-D45A20FE80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8723" y="1810522"/>
            <a:ext cx="2310227" cy="395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xmlns="" id="{A7EB559C-6641-C24C-874B-1105F2337A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81079" y="2433385"/>
            <a:ext cx="2297871" cy="1597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987B7FB2-4C62-C84B-A192-AA06AB6E79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80148" y="4331139"/>
            <a:ext cx="2314365" cy="383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xmlns="" id="{8B609451-B65E-2943-8C08-F2F3788458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92504" y="4954001"/>
            <a:ext cx="2314365" cy="1597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xmlns="" id="{621C56C9-804C-0B4C-BA7C-4DCB64486B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70685" y="4331138"/>
            <a:ext cx="2308265" cy="3944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xmlns="" id="{5939675C-A335-0A40-9D92-FAD9E9E866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83041" y="4954001"/>
            <a:ext cx="2295909" cy="1597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ED5E6654-363C-F83A-B437-8167D0FD7408}"/>
              </a:ext>
            </a:extLst>
          </p:cNvPr>
          <p:cNvGrpSpPr/>
          <p:nvPr userDrawn="1"/>
        </p:nvGrpSpPr>
        <p:grpSpPr>
          <a:xfrm>
            <a:off x="0" y="1303123"/>
            <a:ext cx="3851910" cy="5143500"/>
            <a:chOff x="0" y="1006133"/>
            <a:chExt cx="3851910" cy="51435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80374417-BBB5-132F-8BAC-4E5155C3D1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77" r="-619"/>
            <a:stretch/>
          </p:blipFill>
          <p:spPr>
            <a:xfrm>
              <a:off x="0" y="1006133"/>
              <a:ext cx="3851910" cy="5143500"/>
            </a:xfrm>
            <a:prstGeom prst="rect">
              <a:avLst/>
            </a:prstGeom>
          </p:spPr>
        </p:pic>
        <p:sp>
          <p:nvSpPr>
            <p:cNvPr id="5" name="Овал 59">
              <a:extLst>
                <a:ext uri="{FF2B5EF4-FFF2-40B4-BE49-F238E27FC236}">
                  <a16:creationId xmlns:a16="http://schemas.microsoft.com/office/drawing/2014/main" xmlns="" id="{29BF565E-3CA7-AB87-4732-568B64FE4CDD}"/>
                </a:ext>
              </a:extLst>
            </p:cNvPr>
            <p:cNvSpPr/>
            <p:nvPr userDrawn="1"/>
          </p:nvSpPr>
          <p:spPr>
            <a:xfrm flipH="1">
              <a:off x="2824371" y="276308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Овал 59">
              <a:extLst>
                <a:ext uri="{FF2B5EF4-FFF2-40B4-BE49-F238E27FC236}">
                  <a16:creationId xmlns:a16="http://schemas.microsoft.com/office/drawing/2014/main" xmlns="" id="{6A8A712F-5234-47F0-8368-9F215C9A9E10}"/>
                </a:ext>
              </a:extLst>
            </p:cNvPr>
            <p:cNvSpPr/>
            <p:nvPr userDrawn="1"/>
          </p:nvSpPr>
          <p:spPr>
            <a:xfrm flipH="1">
              <a:off x="2424505" y="4171851"/>
              <a:ext cx="162000" cy="1620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Овал 59">
              <a:extLst>
                <a:ext uri="{FF2B5EF4-FFF2-40B4-BE49-F238E27FC236}">
                  <a16:creationId xmlns:a16="http://schemas.microsoft.com/office/drawing/2014/main" xmlns="" id="{8FE698A8-6585-6752-E857-9D023E77AF85}"/>
                </a:ext>
              </a:extLst>
            </p:cNvPr>
            <p:cNvSpPr/>
            <p:nvPr userDrawn="1"/>
          </p:nvSpPr>
          <p:spPr>
            <a:xfrm flipH="1">
              <a:off x="2097477" y="1514771"/>
              <a:ext cx="162000" cy="162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Овал 59">
              <a:extLst>
                <a:ext uri="{FF2B5EF4-FFF2-40B4-BE49-F238E27FC236}">
                  <a16:creationId xmlns:a16="http://schemas.microsoft.com/office/drawing/2014/main" xmlns="" id="{79AD6551-CF26-962A-DB9B-1F2F81BE377E}"/>
                </a:ext>
              </a:extLst>
            </p:cNvPr>
            <p:cNvSpPr/>
            <p:nvPr userDrawn="1"/>
          </p:nvSpPr>
          <p:spPr>
            <a:xfrm flipH="1">
              <a:off x="2503495" y="5689867"/>
              <a:ext cx="162000" cy="16200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Graphic 29">
            <a:extLst>
              <a:ext uri="{FF2B5EF4-FFF2-40B4-BE49-F238E27FC236}">
                <a16:creationId xmlns:a16="http://schemas.microsoft.com/office/drawing/2014/main" xmlns="" id="{CF8F1EC5-6BE8-0333-83B5-7704041590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797" y="2844992"/>
            <a:ext cx="2087719" cy="208771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4558AC0-0695-5355-FA61-6098E1F37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2205242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xmlns="" id="{AE299CAF-53ED-5B89-30BF-AE2DFA58F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38561" y="1843692"/>
            <a:ext cx="1533008" cy="8182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xmlns="" id="{93DC84AB-09B3-6802-F625-E64694A6C7A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833481" y="4365690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239C5ED3-65D2-2223-DCB1-EE846C1F7A0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96963" y="1853409"/>
            <a:ext cx="1783175" cy="7498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xmlns="" id="{0EBD33B8-B524-D80C-8E96-D311638A61A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10191" y="4370770"/>
            <a:ext cx="1783175" cy="7498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xmlns="" id="{727013A0-E004-16B4-2FEF-D45262D86566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617906" y="2232025"/>
            <a:ext cx="3456000" cy="344101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0C42D9F-B0BA-3C44-D9ED-15101D2F4C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69041" y="2753755"/>
            <a:ext cx="2372558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7711373F-3004-8158-578B-FD0A900D964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866063" y="5276594"/>
            <a:ext cx="2303463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E5F8A666-0F2B-9F44-94BB-4091D40C8A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9262" y="2748075"/>
            <a:ext cx="2305051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04697B77-658A-C227-13C1-27373031110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49264" y="5276594"/>
            <a:ext cx="2303462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87285555-C1E3-10D9-9588-489D874DB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489181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pic>
        <p:nvPicPr>
          <p:cNvPr id="47" name="Graphic 29">
            <a:extLst>
              <a:ext uri="{FF2B5EF4-FFF2-40B4-BE49-F238E27FC236}">
                <a16:creationId xmlns:a16="http://schemas.microsoft.com/office/drawing/2014/main" xmlns="" id="{83D7F34A-6D35-044E-B418-18DF0B2A4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06113" y="3332760"/>
            <a:ext cx="1042743" cy="1042739"/>
          </a:xfrm>
          <a:prstGeom prst="rect">
            <a:avLst/>
          </a:prstGeom>
        </p:spPr>
      </p:pic>
      <p:sp>
        <p:nvSpPr>
          <p:cNvPr id="61" name="Текст 8">
            <a:extLst>
              <a:ext uri="{FF2B5EF4-FFF2-40B4-BE49-F238E27FC236}">
                <a16:creationId xmlns:a16="http://schemas.microsoft.com/office/drawing/2014/main" xmlns="" id="{B5BEA9C2-38CF-E449-9D06-3455609E4B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63" y="2042552"/>
            <a:ext cx="230977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2" name="Текст 8">
            <a:extLst>
              <a:ext uri="{FF2B5EF4-FFF2-40B4-BE49-F238E27FC236}">
                <a16:creationId xmlns:a16="http://schemas.microsoft.com/office/drawing/2014/main" xmlns="" id="{48A54074-1E15-8748-B248-5DB7FAF500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261" y="2351991"/>
            <a:ext cx="2309775" cy="94502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B839616-8AA3-C047-A1A7-F11E636D3D2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38463" y="205105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3" name="Текст 8">
            <a:extLst>
              <a:ext uri="{FF2B5EF4-FFF2-40B4-BE49-F238E27FC236}">
                <a16:creationId xmlns:a16="http://schemas.microsoft.com/office/drawing/2014/main" xmlns="" id="{305DB950-AEE6-4E45-B6D6-5A6E6792B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263" y="4921679"/>
            <a:ext cx="230127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xmlns="" id="{11FB719F-A9D3-E545-873D-26311D589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262" y="5223433"/>
            <a:ext cx="2309775" cy="94846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5" name="Рисунок 2">
            <a:extLst>
              <a:ext uri="{FF2B5EF4-FFF2-40B4-BE49-F238E27FC236}">
                <a16:creationId xmlns:a16="http://schemas.microsoft.com/office/drawing/2014/main" xmlns="" id="{AF728FFC-E771-134D-A2DA-F5C8DEEC84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938463" y="493310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6" name="Рисунок 2">
            <a:extLst>
              <a:ext uri="{FF2B5EF4-FFF2-40B4-BE49-F238E27FC236}">
                <a16:creationId xmlns:a16="http://schemas.microsoft.com/office/drawing/2014/main" xmlns="" id="{9A5B722F-8D9C-784A-932C-CD947554C5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01625" y="205105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Текст 8">
            <a:extLst>
              <a:ext uri="{FF2B5EF4-FFF2-40B4-BE49-F238E27FC236}">
                <a16:creationId xmlns:a16="http://schemas.microsoft.com/office/drawing/2014/main" xmlns="" id="{132F0147-F7F8-F549-82C1-2CFE417DBE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6559" y="2042275"/>
            <a:ext cx="241163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68" name="Текст 8">
            <a:extLst>
              <a:ext uri="{FF2B5EF4-FFF2-40B4-BE49-F238E27FC236}">
                <a16:creationId xmlns:a16="http://schemas.microsoft.com/office/drawing/2014/main" xmlns="" id="{B1F1B91F-BB7A-694F-BDE7-0DD093F0E3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08226" y="2342787"/>
            <a:ext cx="2400930" cy="9687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9" name="Рисунок 2">
            <a:extLst>
              <a:ext uri="{FF2B5EF4-FFF2-40B4-BE49-F238E27FC236}">
                <a16:creationId xmlns:a16="http://schemas.microsoft.com/office/drawing/2014/main" xmlns="" id="{848F60C1-47C3-CA49-BF6C-08D7B3FD57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01625" y="492900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0" name="Текст 8">
            <a:extLst>
              <a:ext uri="{FF2B5EF4-FFF2-40B4-BE49-F238E27FC236}">
                <a16:creationId xmlns:a16="http://schemas.microsoft.com/office/drawing/2014/main" xmlns="" id="{93435686-CF74-5E4D-A1AE-E7355D649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3137" y="4917166"/>
            <a:ext cx="232123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:a16="http://schemas.microsoft.com/office/drawing/2014/main" xmlns="" id="{FE07EB43-7DE2-FD46-8C3E-A0BF601035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4404" y="5232193"/>
            <a:ext cx="2310930" cy="9950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60906B3-E200-38C1-1F3C-43BD3D4A06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3878542" y="2418056"/>
            <a:ext cx="2880000" cy="2880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18C3C08-2ECE-244D-59C9-A7DA88622B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55140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314807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Текст 8">
            <a:extLst>
              <a:ext uri="{FF2B5EF4-FFF2-40B4-BE49-F238E27FC236}">
                <a16:creationId xmlns:a16="http://schemas.microsoft.com/office/drawing/2014/main" xmlns="" id="{305DB950-AEE6-4E45-B6D6-5A6E6792B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86440" y="5659890"/>
            <a:ext cx="241163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xmlns="" id="{11FB719F-A9D3-E545-873D-26311D589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99321" y="5951725"/>
            <a:ext cx="2400930" cy="5998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5" name="Рисунок 2">
            <a:extLst>
              <a:ext uri="{FF2B5EF4-FFF2-40B4-BE49-F238E27FC236}">
                <a16:creationId xmlns:a16="http://schemas.microsoft.com/office/drawing/2014/main" xmlns="" id="{AF728FFC-E771-134D-A2DA-F5C8DEEC84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73206" y="565731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6" name="Рисунок 2">
            <a:extLst>
              <a:ext uri="{FF2B5EF4-FFF2-40B4-BE49-F238E27FC236}">
                <a16:creationId xmlns:a16="http://schemas.microsoft.com/office/drawing/2014/main" xmlns="" id="{9A5B722F-8D9C-784A-932C-CD947554C5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0229" y="169802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Текст 8">
            <a:extLst>
              <a:ext uri="{FF2B5EF4-FFF2-40B4-BE49-F238E27FC236}">
                <a16:creationId xmlns:a16="http://schemas.microsoft.com/office/drawing/2014/main" xmlns="" id="{132F0147-F7F8-F549-82C1-2CFE417DBE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81159" y="1678273"/>
            <a:ext cx="2311043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8" name="Текст 8">
            <a:extLst>
              <a:ext uri="{FF2B5EF4-FFF2-40B4-BE49-F238E27FC236}">
                <a16:creationId xmlns:a16="http://schemas.microsoft.com/office/drawing/2014/main" xmlns="" id="{B1F1B91F-BB7A-694F-BDE7-0DD093F0E3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78613" y="1994739"/>
            <a:ext cx="2293206" cy="9564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pic>
        <p:nvPicPr>
          <p:cNvPr id="47" name="Graphic 29">
            <a:extLst>
              <a:ext uri="{FF2B5EF4-FFF2-40B4-BE49-F238E27FC236}">
                <a16:creationId xmlns:a16="http://schemas.microsoft.com/office/drawing/2014/main" xmlns="" id="{83D7F34A-6D35-044E-B418-18DF0B2A4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06113" y="3332760"/>
            <a:ext cx="1042743" cy="1042739"/>
          </a:xfrm>
          <a:prstGeom prst="rect">
            <a:avLst/>
          </a:prstGeom>
        </p:spPr>
      </p:pic>
      <p:sp>
        <p:nvSpPr>
          <p:cNvPr id="69" name="Рисунок 2">
            <a:extLst>
              <a:ext uri="{FF2B5EF4-FFF2-40B4-BE49-F238E27FC236}">
                <a16:creationId xmlns:a16="http://schemas.microsoft.com/office/drawing/2014/main" xmlns="" id="{848F60C1-47C3-CA49-BF6C-08D7B3FD57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01625" y="421081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0" name="Текст 8">
            <a:extLst>
              <a:ext uri="{FF2B5EF4-FFF2-40B4-BE49-F238E27FC236}">
                <a16:creationId xmlns:a16="http://schemas.microsoft.com/office/drawing/2014/main" xmlns="" id="{93435686-CF74-5E4D-A1AE-E7355D649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06401" y="4197144"/>
            <a:ext cx="2391634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:a16="http://schemas.microsoft.com/office/drawing/2014/main" xmlns="" id="{FE07EB43-7DE2-FD46-8C3E-A0BF601035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2575" y="4526403"/>
            <a:ext cx="2391634" cy="9950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9" name="Рисунок 2">
            <a:extLst>
              <a:ext uri="{FF2B5EF4-FFF2-40B4-BE49-F238E27FC236}">
                <a16:creationId xmlns:a16="http://schemas.microsoft.com/office/drawing/2014/main" xmlns="" id="{BABF414E-BD92-4747-8853-770A07038DB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6077" y="421541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xmlns="" id="{1DF7300D-E443-B04D-A0D1-0FC25170ED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262" y="4221127"/>
            <a:ext cx="2309861" cy="35087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xmlns="" id="{DFBEFD29-6248-D94F-95C1-EEF3DFA445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9264" y="4522810"/>
            <a:ext cx="2307812" cy="94930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2" name="Рисунок 2">
            <a:extLst>
              <a:ext uri="{FF2B5EF4-FFF2-40B4-BE49-F238E27FC236}">
                <a16:creationId xmlns:a16="http://schemas.microsoft.com/office/drawing/2014/main" xmlns="" id="{2FCC5908-DF7B-6B4D-AE9A-21FE092AA9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769413" y="169812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xmlns="" id="{21248AD0-D3FB-334B-9536-2E03D324948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77938" y="1685869"/>
            <a:ext cx="2305510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xmlns="" id="{61578783-ACF5-1646-8FD3-4BEC6A22E3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77938" y="1987553"/>
            <a:ext cx="2303462" cy="949167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1CCAAAC-70B8-59C8-8F26-194A532B1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3889213" y="2411275"/>
            <a:ext cx="2880000" cy="288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202AAD3-D64B-F373-5E79-B68000450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1049803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pic>
        <p:nvPicPr>
          <p:cNvPr id="47" name="Graphic 29">
            <a:extLst>
              <a:ext uri="{FF2B5EF4-FFF2-40B4-BE49-F238E27FC236}">
                <a16:creationId xmlns:a16="http://schemas.microsoft.com/office/drawing/2014/main" xmlns="" id="{83D7F34A-6D35-044E-B418-18DF0B2A4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06113" y="3332760"/>
            <a:ext cx="1042743" cy="1042739"/>
          </a:xfrm>
          <a:prstGeom prst="rect">
            <a:avLst/>
          </a:prstGeom>
        </p:spPr>
      </p:pic>
      <p:sp>
        <p:nvSpPr>
          <p:cNvPr id="69" name="Рисунок 2">
            <a:extLst>
              <a:ext uri="{FF2B5EF4-FFF2-40B4-BE49-F238E27FC236}">
                <a16:creationId xmlns:a16="http://schemas.microsoft.com/office/drawing/2014/main" xmlns="" id="{848F60C1-47C3-CA49-BF6C-08D7B3FD57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01625" y="367366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9" name="Рисунок 2">
            <a:extLst>
              <a:ext uri="{FF2B5EF4-FFF2-40B4-BE49-F238E27FC236}">
                <a16:creationId xmlns:a16="http://schemas.microsoft.com/office/drawing/2014/main" xmlns="" id="{BABF414E-BD92-4747-8853-770A07038DB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6077" y="34954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xmlns="" id="{AE563991-63AE-6E44-A62D-92EB5FCE29C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36077" y="187435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8" name="Рисунок 2">
            <a:extLst>
              <a:ext uri="{FF2B5EF4-FFF2-40B4-BE49-F238E27FC236}">
                <a16:creationId xmlns:a16="http://schemas.microsoft.com/office/drawing/2014/main" xmlns="" id="{3EB970C6-5CC0-0A45-8331-708BD1987A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36077" y="511383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xmlns="" id="{2A6E113A-AA5A-6842-9419-7EC8C41A1E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1310" y="5103094"/>
            <a:ext cx="2308687" cy="36418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xmlns="" id="{5843775E-AEA6-E041-8976-ED6B36D069F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9262" y="5404776"/>
            <a:ext cx="2308687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xmlns="" id="{F8C21EC0-7413-4A4C-81F1-AB2EA4CFD5C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001625" y="187236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xmlns="" id="{429CE9B9-0E5D-FD4E-93DB-15B0492E23E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96517" y="1861140"/>
            <a:ext cx="2297854" cy="35622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xmlns="" id="{43016B62-9B68-1D4E-8954-04AFAA19550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08184" y="2169378"/>
            <a:ext cx="2297854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4" name="Рисунок 2">
            <a:extLst>
              <a:ext uri="{FF2B5EF4-FFF2-40B4-BE49-F238E27FC236}">
                <a16:creationId xmlns:a16="http://schemas.microsoft.com/office/drawing/2014/main" xmlns="" id="{CB92AA24-80C9-C045-80DA-A6454475C1D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001625" y="511745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xmlns="" id="{21CFAF03-A442-3D41-8C50-8C5A27C9C81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896517" y="3664000"/>
            <a:ext cx="2297854" cy="35622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1659177F-6176-7043-AB6A-0D4A890597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08184" y="3972238"/>
            <a:ext cx="2297854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8C420048-4BA0-974C-8BA7-120B2E6133A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96517" y="5097209"/>
            <a:ext cx="2297854" cy="35622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xmlns="" id="{8AB62B8C-3C6F-CC49-8BF0-A1B39231BC0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08184" y="5405447"/>
            <a:ext cx="2297854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B56C567F-F78C-2D48-B1AC-16E3B645482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1310" y="3481817"/>
            <a:ext cx="2308687" cy="36418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xmlns="" id="{4E293230-B204-3D49-A14E-FE83591A52D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262" y="3783499"/>
            <a:ext cx="2308687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xmlns="" id="{93F41B70-09FA-964E-A6BE-B8F1CDC551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1310" y="1860540"/>
            <a:ext cx="2308687" cy="36418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xmlns="" id="{E5A0DFDB-00C7-6645-8980-3BD4EF3EFFE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9262" y="2162222"/>
            <a:ext cx="2308687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28DAF66-B43A-AC92-C769-1DA4FA15DD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3888257" y="2414129"/>
            <a:ext cx="2880000" cy="288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B473F72-6110-B7A2-B60F-D89F9FB1E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58920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350067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5" name="Рисунок 2">
            <a:extLst>
              <a:ext uri="{FF2B5EF4-FFF2-40B4-BE49-F238E27FC236}">
                <a16:creationId xmlns:a16="http://schemas.microsoft.com/office/drawing/2014/main" xmlns="" id="{6D82A549-46EF-7C4C-B208-E738B2AABA8A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641190" y="1695859"/>
            <a:ext cx="1983199" cy="1981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xmlns="" id="{A5BE4225-9173-EF48-9710-18AF6EF6DB6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9263" y="4511420"/>
            <a:ext cx="2305049" cy="20401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:a16="http://schemas.microsoft.com/office/drawing/2014/main" xmlns="" id="{45C2DCF8-A342-A645-9500-C4B85A3EC80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9263" y="3956767"/>
            <a:ext cx="2305050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DD72ACCB-8DC3-AB4A-B06E-34197BFBEB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33699" y="4511420"/>
            <a:ext cx="2303463" cy="20401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xmlns="" id="{5CB908D7-6C46-F644-9299-341686200F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33699" y="3956767"/>
            <a:ext cx="2303464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xmlns="" id="{781C36D0-4CBE-6A4D-B876-413792E9EB6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16549" y="4511420"/>
            <a:ext cx="2270126" cy="20401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43ADCC46-84A1-3F49-BAB7-CDACEEFD30A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16549" y="3956767"/>
            <a:ext cx="2270126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xmlns="" id="{0FFB201F-D4EC-194A-93F1-F24DDC330C5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866063" y="4511420"/>
            <a:ext cx="2360296" cy="20401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xmlns="" id="{25A1B590-1532-6845-8411-72217A442CC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866062" y="3956767"/>
            <a:ext cx="2339975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xmlns="" id="{48833520-91A4-B42D-ACAC-D7F5DD6BB70D}"/>
              </a:ext>
            </a:extLst>
          </p:cNvPr>
          <p:cNvSpPr>
            <a:spLocks noGrp="1" noChangeAspect="1"/>
          </p:cNvSpPr>
          <p:nvPr>
            <p:ph type="pic" sz="quarter" idx="58"/>
          </p:nvPr>
        </p:nvSpPr>
        <p:spPr>
          <a:xfrm>
            <a:off x="3113457" y="1695859"/>
            <a:ext cx="1983199" cy="1981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xmlns="" id="{A1BAB393-15D3-5E7F-3BB0-0C1DCBE54D45}"/>
              </a:ext>
            </a:extLst>
          </p:cNvPr>
          <p:cNvSpPr>
            <a:spLocks noGrp="1" noChangeAspect="1"/>
          </p:cNvSpPr>
          <p:nvPr>
            <p:ph type="pic" sz="quarter" idx="59"/>
          </p:nvPr>
        </p:nvSpPr>
        <p:spPr>
          <a:xfrm>
            <a:off x="5585724" y="1695859"/>
            <a:ext cx="1983199" cy="1981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xmlns="" id="{8C6A749C-975E-EE38-AF36-AF630083E349}"/>
              </a:ext>
            </a:extLst>
          </p:cNvPr>
          <p:cNvSpPr>
            <a:spLocks noGrp="1" noChangeAspect="1"/>
          </p:cNvSpPr>
          <p:nvPr>
            <p:ph type="pic" sz="quarter" idx="60"/>
          </p:nvPr>
        </p:nvSpPr>
        <p:spPr>
          <a:xfrm>
            <a:off x="8057991" y="1695859"/>
            <a:ext cx="1983199" cy="1981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06ACC5F2-E68A-BD92-3234-7B279141C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71249484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365E33F3-F640-0E4D-99DE-B04D6D773ACD}"/>
              </a:ext>
            </a:extLst>
          </p:cNvPr>
          <p:cNvSpPr/>
          <p:nvPr userDrawn="1"/>
        </p:nvSpPr>
        <p:spPr>
          <a:xfrm>
            <a:off x="443345" y="2598977"/>
            <a:ext cx="2310968" cy="34128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xmlns="" id="{6FB128D1-D56E-9E4C-8A86-8C4E01EDF6E7}"/>
              </a:ext>
            </a:extLst>
          </p:cNvPr>
          <p:cNvSpPr/>
          <p:nvPr userDrawn="1"/>
        </p:nvSpPr>
        <p:spPr>
          <a:xfrm>
            <a:off x="2927814" y="2594293"/>
            <a:ext cx="2310414" cy="34175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xmlns="" id="{5333E36D-254F-ED4D-A477-8FE88D664FF0}"/>
              </a:ext>
            </a:extLst>
          </p:cNvPr>
          <p:cNvSpPr/>
          <p:nvPr userDrawn="1"/>
        </p:nvSpPr>
        <p:spPr>
          <a:xfrm>
            <a:off x="5411729" y="2594293"/>
            <a:ext cx="2310414" cy="3417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3D5AC04F-A415-C44D-88D6-BF354B5D6837}"/>
              </a:ext>
            </a:extLst>
          </p:cNvPr>
          <p:cNvSpPr/>
          <p:nvPr userDrawn="1"/>
        </p:nvSpPr>
        <p:spPr>
          <a:xfrm>
            <a:off x="7902575" y="2594292"/>
            <a:ext cx="2303463" cy="3417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7E60ADA6-AE70-0642-B653-20EADF89DE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4334" y="3320305"/>
            <a:ext cx="2047954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xmlns="" id="{32F9F552-1812-DD47-95DE-16458A4AA3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4334" y="3884315"/>
            <a:ext cx="2047954" cy="194241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Рисунок 2">
            <a:extLst>
              <a:ext uri="{FF2B5EF4-FFF2-40B4-BE49-F238E27FC236}">
                <a16:creationId xmlns:a16="http://schemas.microsoft.com/office/drawing/2014/main" xmlns="" id="{3DC5480A-E720-E44C-AB29-BBCE1BCB1C8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1183894" y="218029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9" name="Рисунок 2">
            <a:extLst>
              <a:ext uri="{FF2B5EF4-FFF2-40B4-BE49-F238E27FC236}">
                <a16:creationId xmlns:a16="http://schemas.microsoft.com/office/drawing/2014/main" xmlns="" id="{ABFDD2AA-A285-EB49-9816-AA26F1E65FA9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3686710" y="218029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0" name="Рисунок 2">
            <a:extLst>
              <a:ext uri="{FF2B5EF4-FFF2-40B4-BE49-F238E27FC236}">
                <a16:creationId xmlns:a16="http://schemas.microsoft.com/office/drawing/2014/main" xmlns="" id="{E1200B13-3D19-E24E-A437-5BED986E6AC0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175386" y="218029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Рисунок 2">
            <a:extLst>
              <a:ext uri="{FF2B5EF4-FFF2-40B4-BE49-F238E27FC236}">
                <a16:creationId xmlns:a16="http://schemas.microsoft.com/office/drawing/2014/main" xmlns="" id="{F1204787-3792-1C40-B92A-729E8A25BEA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8649922" y="218029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xmlns="" id="{86EC30E2-0EC1-2A45-A38C-7C626E18A5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062895" y="3320305"/>
            <a:ext cx="2047954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5" name="Текст 8">
            <a:extLst>
              <a:ext uri="{FF2B5EF4-FFF2-40B4-BE49-F238E27FC236}">
                <a16:creationId xmlns:a16="http://schemas.microsoft.com/office/drawing/2014/main" xmlns="" id="{099B8E61-1692-984A-92F3-C7EB93DC60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062895" y="3884315"/>
            <a:ext cx="2047954" cy="194241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6" name="Текст 8">
            <a:extLst>
              <a:ext uri="{FF2B5EF4-FFF2-40B4-BE49-F238E27FC236}">
                <a16:creationId xmlns:a16="http://schemas.microsoft.com/office/drawing/2014/main" xmlns="" id="{CA62D0FA-0D6F-FB42-822F-C01E4515B18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45900" y="3320305"/>
            <a:ext cx="2047954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7" name="Текст 8">
            <a:extLst>
              <a:ext uri="{FF2B5EF4-FFF2-40B4-BE49-F238E27FC236}">
                <a16:creationId xmlns:a16="http://schemas.microsoft.com/office/drawing/2014/main" xmlns="" id="{D7B64F26-5E12-1C49-8FC8-6780D8F724B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45900" y="3884315"/>
            <a:ext cx="2047954" cy="194241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8" name="Текст 8">
            <a:extLst>
              <a:ext uri="{FF2B5EF4-FFF2-40B4-BE49-F238E27FC236}">
                <a16:creationId xmlns:a16="http://schemas.microsoft.com/office/drawing/2014/main" xmlns="" id="{85908BFD-EC44-764B-9999-7DC8D4DA7E9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36339" y="3320305"/>
            <a:ext cx="2047954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9" name="Текст 8">
            <a:extLst>
              <a:ext uri="{FF2B5EF4-FFF2-40B4-BE49-F238E27FC236}">
                <a16:creationId xmlns:a16="http://schemas.microsoft.com/office/drawing/2014/main" xmlns="" id="{D205592D-F859-0F45-9F88-668E3774E3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36339" y="3884315"/>
            <a:ext cx="2047954" cy="194241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50354AD-E0FA-3EDE-3252-CB9302FEEB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8613836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5173FC10-0556-6C42-BC0A-D33F550EC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1"/>
          <a:stretch/>
        </p:blipFill>
        <p:spPr>
          <a:xfrm>
            <a:off x="-6449" y="0"/>
            <a:ext cx="10698262" cy="7559675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xmlns="" id="{E498447C-D38B-D5C7-024D-E2818CD26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723E6A4-0692-C080-D43F-8C243F847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A9997E-FBC8-2DF6-3C1C-4F41FC6ABB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0E01B97A-9124-B5FF-A3C3-01AB5927B4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4E284887-E95E-DCA8-2DAC-052090D645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17536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3560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127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3674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4014" userDrawn="1">
          <p15:clr>
            <a:srgbClr val="FBAE40"/>
          </p15:clr>
        </p15:guide>
        <p15:guide id="14" orient="horz" pos="4241" userDrawn="1">
          <p15:clr>
            <a:srgbClr val="FBAE40"/>
          </p15:clr>
        </p15:guide>
        <p15:guide id="15" orient="horz" pos="4354" userDrawn="1">
          <p15:clr>
            <a:srgbClr val="FBAE40"/>
          </p15:clr>
        </p15:guide>
        <p15:guide id="16" pos="332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89A8C646-9A68-CE48-9B4C-A21C1E6813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7487" y="4028569"/>
            <a:ext cx="2561959" cy="540000"/>
          </a:xfrm>
          <a:prstGeom prst="homePlate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xmlns="" id="{89366B48-3531-F14A-8027-697DB0DB4C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6726" y="2058597"/>
            <a:ext cx="2297588" cy="17926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xmlns="" id="{7435C8FB-9282-1246-8186-9129C931C5B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6726" y="5867678"/>
            <a:ext cx="2297588" cy="3171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2" name="Текст 8">
            <a:extLst>
              <a:ext uri="{FF2B5EF4-FFF2-40B4-BE49-F238E27FC236}">
                <a16:creationId xmlns:a16="http://schemas.microsoft.com/office/drawing/2014/main" xmlns="" id="{36D27B76-6856-2242-82BD-8AE9992888A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40640" y="5867678"/>
            <a:ext cx="2297588" cy="3171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3" name="Текст 8">
            <a:extLst>
              <a:ext uri="{FF2B5EF4-FFF2-40B4-BE49-F238E27FC236}">
                <a16:creationId xmlns:a16="http://schemas.microsoft.com/office/drawing/2014/main" xmlns="" id="{5F7704BB-DFD2-E749-A1DD-BC0666B153C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21512" y="5867678"/>
            <a:ext cx="2297588" cy="3171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xmlns="" id="{7D405BC2-45FA-3F4E-9A96-E0A9C99B35F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09879" y="5867678"/>
            <a:ext cx="2297588" cy="3171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5" name="Рисунок 2">
            <a:extLst>
              <a:ext uri="{FF2B5EF4-FFF2-40B4-BE49-F238E27FC236}">
                <a16:creationId xmlns:a16="http://schemas.microsoft.com/office/drawing/2014/main" xmlns="" id="{72E4EE43-5309-8B49-9E15-D1D845EE4BD2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3686710" y="4817098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6" name="Рисунок 2">
            <a:extLst>
              <a:ext uri="{FF2B5EF4-FFF2-40B4-BE49-F238E27FC236}">
                <a16:creationId xmlns:a16="http://schemas.microsoft.com/office/drawing/2014/main" xmlns="" id="{CF53575F-0145-A847-B3FE-3BEE9DA01D5E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1198883" y="4817098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Рисунок 2">
            <a:extLst>
              <a:ext uri="{FF2B5EF4-FFF2-40B4-BE49-F238E27FC236}">
                <a16:creationId xmlns:a16="http://schemas.microsoft.com/office/drawing/2014/main" xmlns="" id="{EBF52DC9-B841-DE4D-AC78-1CF23214D7A7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6158061" y="4817098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8" name="Рисунок 2">
            <a:extLst>
              <a:ext uri="{FF2B5EF4-FFF2-40B4-BE49-F238E27FC236}">
                <a16:creationId xmlns:a16="http://schemas.microsoft.com/office/drawing/2014/main" xmlns="" id="{C24A095B-222B-C245-ABB6-170792DE81DF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8645888" y="4817098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0" name="Текст 8">
            <a:extLst>
              <a:ext uri="{FF2B5EF4-FFF2-40B4-BE49-F238E27FC236}">
                <a16:creationId xmlns:a16="http://schemas.microsoft.com/office/drawing/2014/main" xmlns="" id="{88B9E6D7-223E-564D-ADE7-01926CFF070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41308" y="2058597"/>
            <a:ext cx="2297588" cy="17926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:a16="http://schemas.microsoft.com/office/drawing/2014/main" xmlns="" id="{8048C2B4-2E37-B642-BE05-B404573CBE1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425889" y="2058597"/>
            <a:ext cx="2297588" cy="17926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2" name="Текст 8">
            <a:extLst>
              <a:ext uri="{FF2B5EF4-FFF2-40B4-BE49-F238E27FC236}">
                <a16:creationId xmlns:a16="http://schemas.microsoft.com/office/drawing/2014/main" xmlns="" id="{6044C591-E529-E14B-99D6-F4148D25C32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10471" y="2058597"/>
            <a:ext cx="2297588" cy="17926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xmlns="" id="{186F382D-25B4-B647-B4D1-44554C07BE1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40639" y="4028569"/>
            <a:ext cx="2561959" cy="540000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xmlns="" id="{555FB17C-6D28-6B40-9976-080E82B27D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21512" y="4028569"/>
            <a:ext cx="2561958" cy="540000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A1E27CE8-4CE6-2F44-87C3-A8A144B30D2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927887" y="4028569"/>
            <a:ext cx="2297589" cy="540000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FFB266A-C825-95EF-3EFD-5207E27A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9828821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84" name="Текст 8">
            <a:extLst>
              <a:ext uri="{FF2B5EF4-FFF2-40B4-BE49-F238E27FC236}">
                <a16:creationId xmlns:a16="http://schemas.microsoft.com/office/drawing/2014/main" xmlns="" id="{CD9B62EA-27F3-684F-A443-F2760E4579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53632" y="3491234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5" name="Текст 8">
            <a:extLst>
              <a:ext uri="{FF2B5EF4-FFF2-40B4-BE49-F238E27FC236}">
                <a16:creationId xmlns:a16="http://schemas.microsoft.com/office/drawing/2014/main" xmlns="" id="{A70E8324-A560-DC4A-A876-3138E6A37AC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53632" y="4577084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6" name="Текст 8">
            <a:extLst>
              <a:ext uri="{FF2B5EF4-FFF2-40B4-BE49-F238E27FC236}">
                <a16:creationId xmlns:a16="http://schemas.microsoft.com/office/drawing/2014/main" xmlns="" id="{3EC0A328-5816-2349-BCB0-66A6CBE35C1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53632" y="2412528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7" name="Текст 8">
            <a:extLst>
              <a:ext uri="{FF2B5EF4-FFF2-40B4-BE49-F238E27FC236}">
                <a16:creationId xmlns:a16="http://schemas.microsoft.com/office/drawing/2014/main" xmlns="" id="{90C49A1F-69AC-4D47-91D2-20E0D67B232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53632" y="1340966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xmlns="" id="{54B5CD41-D370-9C48-A402-9E77F07CC4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94649" y="3491234"/>
            <a:ext cx="1471189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23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03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63962631-9105-F042-8113-8FD8DA5146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94649" y="4577084"/>
            <a:ext cx="1471189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23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04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xmlns="" id="{1831F068-114C-3241-A554-2B80E2EAAA3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94649" y="2412528"/>
            <a:ext cx="1471189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23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02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xmlns="" id="{C2B4EFAA-BFC5-DE4C-B301-62222A4D21A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94649" y="1340966"/>
            <a:ext cx="1471189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3" name="Pentagon 3">
            <a:extLst>
              <a:ext uri="{FF2B5EF4-FFF2-40B4-BE49-F238E27FC236}">
                <a16:creationId xmlns:a16="http://schemas.microsoft.com/office/drawing/2014/main" xmlns="" id="{CB9F7434-2636-17E6-B47E-4F2719389107}"/>
              </a:ext>
            </a:extLst>
          </p:cNvPr>
          <p:cNvSpPr/>
          <p:nvPr userDrawn="1"/>
        </p:nvSpPr>
        <p:spPr>
          <a:xfrm>
            <a:off x="817296" y="1330944"/>
            <a:ext cx="3592779" cy="719292"/>
          </a:xfrm>
          <a:prstGeom prst="homePlat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54" name="Oval 4">
            <a:extLst>
              <a:ext uri="{FF2B5EF4-FFF2-40B4-BE49-F238E27FC236}">
                <a16:creationId xmlns:a16="http://schemas.microsoft.com/office/drawing/2014/main" xmlns="" id="{9FC658AF-85E5-2FAC-F5E7-58083748E662}"/>
              </a:ext>
            </a:extLst>
          </p:cNvPr>
          <p:cNvSpPr/>
          <p:nvPr userDrawn="1"/>
        </p:nvSpPr>
        <p:spPr>
          <a:xfrm>
            <a:off x="420968" y="1307553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55" name="Рисунок 2">
            <a:extLst>
              <a:ext uri="{FF2B5EF4-FFF2-40B4-BE49-F238E27FC236}">
                <a16:creationId xmlns:a16="http://schemas.microsoft.com/office/drawing/2014/main" xmlns="" id="{64F17B35-6B45-7C2F-EF2A-7324C80B059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6267" y="133936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xmlns="" id="{0ACA0547-3300-9CCF-44D3-A2D3CCDD5CF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277938" y="1339361"/>
            <a:ext cx="3128919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7" name="Pentagon 3">
            <a:extLst>
              <a:ext uri="{FF2B5EF4-FFF2-40B4-BE49-F238E27FC236}">
                <a16:creationId xmlns:a16="http://schemas.microsoft.com/office/drawing/2014/main" xmlns="" id="{26AC368B-85FA-6238-CF54-ABD7AFE8EC47}"/>
              </a:ext>
            </a:extLst>
          </p:cNvPr>
          <p:cNvSpPr/>
          <p:nvPr userDrawn="1"/>
        </p:nvSpPr>
        <p:spPr>
          <a:xfrm>
            <a:off x="817296" y="2415277"/>
            <a:ext cx="3592779" cy="719292"/>
          </a:xfrm>
          <a:prstGeom prst="homePlat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58" name="Oval 4">
            <a:extLst>
              <a:ext uri="{FF2B5EF4-FFF2-40B4-BE49-F238E27FC236}">
                <a16:creationId xmlns:a16="http://schemas.microsoft.com/office/drawing/2014/main" xmlns="" id="{9D3292BF-B84A-11C7-D64E-E42C8B4F7977}"/>
              </a:ext>
            </a:extLst>
          </p:cNvPr>
          <p:cNvSpPr/>
          <p:nvPr userDrawn="1"/>
        </p:nvSpPr>
        <p:spPr>
          <a:xfrm>
            <a:off x="420968" y="2391886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59" name="Рисунок 2">
            <a:extLst>
              <a:ext uri="{FF2B5EF4-FFF2-40B4-BE49-F238E27FC236}">
                <a16:creationId xmlns:a16="http://schemas.microsoft.com/office/drawing/2014/main" xmlns="" id="{EFDDBC1D-9E49-632D-5869-8DA76D54884D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56267" y="242369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xmlns="" id="{E6593C53-8804-B576-DB51-94C22474DD67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277938" y="2423694"/>
            <a:ext cx="3128919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1" name="Pentagon 3">
            <a:extLst>
              <a:ext uri="{FF2B5EF4-FFF2-40B4-BE49-F238E27FC236}">
                <a16:creationId xmlns:a16="http://schemas.microsoft.com/office/drawing/2014/main" xmlns="" id="{ECC52504-0668-7E15-3B60-45F1151F6642}"/>
              </a:ext>
            </a:extLst>
          </p:cNvPr>
          <p:cNvSpPr/>
          <p:nvPr userDrawn="1"/>
        </p:nvSpPr>
        <p:spPr>
          <a:xfrm>
            <a:off x="817296" y="3491518"/>
            <a:ext cx="3592779" cy="719292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62" name="Oval 4">
            <a:extLst>
              <a:ext uri="{FF2B5EF4-FFF2-40B4-BE49-F238E27FC236}">
                <a16:creationId xmlns:a16="http://schemas.microsoft.com/office/drawing/2014/main" xmlns="" id="{B06FA66C-AB6C-ED45-5518-4E9A2D8C96B5}"/>
              </a:ext>
            </a:extLst>
          </p:cNvPr>
          <p:cNvSpPr/>
          <p:nvPr userDrawn="1"/>
        </p:nvSpPr>
        <p:spPr>
          <a:xfrm>
            <a:off x="420968" y="3468127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63" name="Рисунок 2">
            <a:extLst>
              <a:ext uri="{FF2B5EF4-FFF2-40B4-BE49-F238E27FC236}">
                <a16:creationId xmlns:a16="http://schemas.microsoft.com/office/drawing/2014/main" xmlns="" id="{95BBAE2B-29A9-455A-44F0-F3E768AE65BA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56267" y="349993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xmlns="" id="{8DBD6437-BFB1-617A-D7A9-A99F43A2F13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77938" y="3499935"/>
            <a:ext cx="3128919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5" name="Pentagon 3">
            <a:extLst>
              <a:ext uri="{FF2B5EF4-FFF2-40B4-BE49-F238E27FC236}">
                <a16:creationId xmlns:a16="http://schemas.microsoft.com/office/drawing/2014/main" xmlns="" id="{3E500CD3-BF58-6176-A75F-8567EBE42642}"/>
              </a:ext>
            </a:extLst>
          </p:cNvPr>
          <p:cNvSpPr/>
          <p:nvPr userDrawn="1"/>
        </p:nvSpPr>
        <p:spPr>
          <a:xfrm>
            <a:off x="817296" y="4575851"/>
            <a:ext cx="3592779" cy="719292"/>
          </a:xfrm>
          <a:prstGeom prst="homePlat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66" name="Oval 4">
            <a:extLst>
              <a:ext uri="{FF2B5EF4-FFF2-40B4-BE49-F238E27FC236}">
                <a16:creationId xmlns:a16="http://schemas.microsoft.com/office/drawing/2014/main" xmlns="" id="{B534077F-D9BD-A12A-50B2-22DCA6707661}"/>
              </a:ext>
            </a:extLst>
          </p:cNvPr>
          <p:cNvSpPr/>
          <p:nvPr userDrawn="1"/>
        </p:nvSpPr>
        <p:spPr>
          <a:xfrm>
            <a:off x="420968" y="4552460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67" name="Рисунок 2">
            <a:extLst>
              <a:ext uri="{FF2B5EF4-FFF2-40B4-BE49-F238E27FC236}">
                <a16:creationId xmlns:a16="http://schemas.microsoft.com/office/drawing/2014/main" xmlns="" id="{FABD1C54-60B1-AA9E-3A68-2F10FF2E4DB9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456267" y="458426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8" name="Текст 8">
            <a:extLst>
              <a:ext uri="{FF2B5EF4-FFF2-40B4-BE49-F238E27FC236}">
                <a16:creationId xmlns:a16="http://schemas.microsoft.com/office/drawing/2014/main" xmlns="" id="{25D2660B-DC31-CC0E-92ED-191A731A810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277938" y="4584268"/>
            <a:ext cx="3128919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Текст 8">
            <a:extLst>
              <a:ext uri="{FF2B5EF4-FFF2-40B4-BE49-F238E27FC236}">
                <a16:creationId xmlns:a16="http://schemas.microsoft.com/office/drawing/2014/main" xmlns="" id="{50DD25D1-F1BC-9031-D64B-7D92FF04F40E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253632" y="5654166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" name="Текст 8">
            <a:extLst>
              <a:ext uri="{FF2B5EF4-FFF2-40B4-BE49-F238E27FC236}">
                <a16:creationId xmlns:a16="http://schemas.microsoft.com/office/drawing/2014/main" xmlns="" id="{9CE0B3BD-F833-505B-203D-979651A7C08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594649" y="5654166"/>
            <a:ext cx="1471189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23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05</a:t>
            </a:r>
          </a:p>
        </p:txBody>
      </p:sp>
      <p:sp>
        <p:nvSpPr>
          <p:cNvPr id="5" name="Pentagon 3">
            <a:extLst>
              <a:ext uri="{FF2B5EF4-FFF2-40B4-BE49-F238E27FC236}">
                <a16:creationId xmlns:a16="http://schemas.microsoft.com/office/drawing/2014/main" xmlns="" id="{93D4EB32-0E30-0508-1EB3-042E03D3BA71}"/>
              </a:ext>
            </a:extLst>
          </p:cNvPr>
          <p:cNvSpPr/>
          <p:nvPr userDrawn="1"/>
        </p:nvSpPr>
        <p:spPr>
          <a:xfrm>
            <a:off x="817296" y="5652933"/>
            <a:ext cx="3592779" cy="719292"/>
          </a:xfrm>
          <a:prstGeom prst="homePlat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FBA60CD8-D175-26FC-6153-1CBA3B0696F9}"/>
              </a:ext>
            </a:extLst>
          </p:cNvPr>
          <p:cNvSpPr/>
          <p:nvPr userDrawn="1"/>
        </p:nvSpPr>
        <p:spPr>
          <a:xfrm>
            <a:off x="420968" y="5629542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6E1F05C9-EFFC-BC72-AB85-F84718331C03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456267" y="566135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2CA20EFD-37D2-CEBC-4BA0-3868D9E95F5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277938" y="5661350"/>
            <a:ext cx="3128919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DDFC11EA-0435-B711-477A-1B43304E0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22624819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84" name="Текст 8">
            <a:extLst>
              <a:ext uri="{FF2B5EF4-FFF2-40B4-BE49-F238E27FC236}">
                <a16:creationId xmlns:a16="http://schemas.microsoft.com/office/drawing/2014/main" xmlns="" id="{CD9B62EA-27F3-684F-A443-F2760E4579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53632" y="4032089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5" name="Текст 8">
            <a:extLst>
              <a:ext uri="{FF2B5EF4-FFF2-40B4-BE49-F238E27FC236}">
                <a16:creationId xmlns:a16="http://schemas.microsoft.com/office/drawing/2014/main" xmlns="" id="{A70E8324-A560-DC4A-A876-3138E6A37AC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53632" y="5117939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6" name="Текст 8">
            <a:extLst>
              <a:ext uri="{FF2B5EF4-FFF2-40B4-BE49-F238E27FC236}">
                <a16:creationId xmlns:a16="http://schemas.microsoft.com/office/drawing/2014/main" xmlns="" id="{3EC0A328-5816-2349-BCB0-66A6CBE35C1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53632" y="2953383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7" name="Текст 8">
            <a:extLst>
              <a:ext uri="{FF2B5EF4-FFF2-40B4-BE49-F238E27FC236}">
                <a16:creationId xmlns:a16="http://schemas.microsoft.com/office/drawing/2014/main" xmlns="" id="{90C49A1F-69AC-4D47-91D2-20E0D67B232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53632" y="1881821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Pentagon 3">
            <a:extLst>
              <a:ext uri="{FF2B5EF4-FFF2-40B4-BE49-F238E27FC236}">
                <a16:creationId xmlns:a16="http://schemas.microsoft.com/office/drawing/2014/main" xmlns="" id="{7FE6E2CF-10FD-315A-6B7A-5CF1D36490EC}"/>
              </a:ext>
            </a:extLst>
          </p:cNvPr>
          <p:cNvSpPr/>
          <p:nvPr userDrawn="1"/>
        </p:nvSpPr>
        <p:spPr>
          <a:xfrm>
            <a:off x="817296" y="1871799"/>
            <a:ext cx="5248542" cy="719292"/>
          </a:xfrm>
          <a:prstGeom prst="homePlate">
            <a:avLst/>
          </a:prstGeom>
          <a:solidFill>
            <a:srgbClr val="0334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22" name="Oval 4">
            <a:extLst>
              <a:ext uri="{FF2B5EF4-FFF2-40B4-BE49-F238E27FC236}">
                <a16:creationId xmlns:a16="http://schemas.microsoft.com/office/drawing/2014/main" xmlns="" id="{F3DF34EC-0922-D7D8-AB41-214BF95F3131}"/>
              </a:ext>
            </a:extLst>
          </p:cNvPr>
          <p:cNvSpPr/>
          <p:nvPr userDrawn="1"/>
        </p:nvSpPr>
        <p:spPr>
          <a:xfrm>
            <a:off x="420968" y="1848408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xmlns="" id="{FD148930-D559-B815-E9AC-B667B00E779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6267" y="188021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xmlns="" id="{A669F744-96E0-EABA-03C0-2796C881C83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277938" y="1880216"/>
            <a:ext cx="4787900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6" name="Pentagon 3">
            <a:extLst>
              <a:ext uri="{FF2B5EF4-FFF2-40B4-BE49-F238E27FC236}">
                <a16:creationId xmlns:a16="http://schemas.microsoft.com/office/drawing/2014/main" xmlns="" id="{A966F6AA-0D30-EE3C-5592-1F028C6794F7}"/>
              </a:ext>
            </a:extLst>
          </p:cNvPr>
          <p:cNvSpPr/>
          <p:nvPr userDrawn="1"/>
        </p:nvSpPr>
        <p:spPr>
          <a:xfrm>
            <a:off x="817296" y="2956132"/>
            <a:ext cx="5248542" cy="719292"/>
          </a:xfrm>
          <a:prstGeom prst="homePlat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27" name="Oval 4">
            <a:extLst>
              <a:ext uri="{FF2B5EF4-FFF2-40B4-BE49-F238E27FC236}">
                <a16:creationId xmlns:a16="http://schemas.microsoft.com/office/drawing/2014/main" xmlns="" id="{DB0E86D2-A148-8280-D380-09DF20D4D229}"/>
              </a:ext>
            </a:extLst>
          </p:cNvPr>
          <p:cNvSpPr/>
          <p:nvPr userDrawn="1"/>
        </p:nvSpPr>
        <p:spPr>
          <a:xfrm>
            <a:off x="420968" y="2932741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29" name="Рисунок 2">
            <a:extLst>
              <a:ext uri="{FF2B5EF4-FFF2-40B4-BE49-F238E27FC236}">
                <a16:creationId xmlns:a16="http://schemas.microsoft.com/office/drawing/2014/main" xmlns="" id="{4003D8B6-94C2-B4B7-BED0-49DE7B706EFC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56267" y="296454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xmlns="" id="{CCCF493E-ADFF-83ED-852D-186287AE75A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277938" y="2964549"/>
            <a:ext cx="4787900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3" name="Pentagon 3">
            <a:extLst>
              <a:ext uri="{FF2B5EF4-FFF2-40B4-BE49-F238E27FC236}">
                <a16:creationId xmlns:a16="http://schemas.microsoft.com/office/drawing/2014/main" xmlns="" id="{0021F825-6AA8-346D-B462-D78E904810DF}"/>
              </a:ext>
            </a:extLst>
          </p:cNvPr>
          <p:cNvSpPr/>
          <p:nvPr userDrawn="1"/>
        </p:nvSpPr>
        <p:spPr>
          <a:xfrm>
            <a:off x="817296" y="4032373"/>
            <a:ext cx="5248542" cy="719292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xmlns="" id="{5FC15A76-4079-9A4F-4782-DC470B59D44C}"/>
              </a:ext>
            </a:extLst>
          </p:cNvPr>
          <p:cNvSpPr/>
          <p:nvPr userDrawn="1"/>
        </p:nvSpPr>
        <p:spPr>
          <a:xfrm>
            <a:off x="420968" y="4008982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xmlns="" id="{0B2E3EA8-AFCA-0B8E-4A8B-213EE34D3425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56267" y="404079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xmlns="" id="{A3AB309F-C868-7312-80ED-2CF169F10B3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77938" y="4040790"/>
            <a:ext cx="4787900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Pentagon 3">
            <a:extLst>
              <a:ext uri="{FF2B5EF4-FFF2-40B4-BE49-F238E27FC236}">
                <a16:creationId xmlns:a16="http://schemas.microsoft.com/office/drawing/2014/main" xmlns="" id="{AD724515-7C6E-727A-37F8-0DB5892F3259}"/>
              </a:ext>
            </a:extLst>
          </p:cNvPr>
          <p:cNvSpPr/>
          <p:nvPr userDrawn="1"/>
        </p:nvSpPr>
        <p:spPr>
          <a:xfrm>
            <a:off x="817296" y="5116706"/>
            <a:ext cx="5248542" cy="719292"/>
          </a:xfrm>
          <a:prstGeom prst="homePlat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38" name="Oval 4">
            <a:extLst>
              <a:ext uri="{FF2B5EF4-FFF2-40B4-BE49-F238E27FC236}">
                <a16:creationId xmlns:a16="http://schemas.microsoft.com/office/drawing/2014/main" xmlns="" id="{C4D87AC2-E0B5-9D9B-51B0-B7533DD91D1E}"/>
              </a:ext>
            </a:extLst>
          </p:cNvPr>
          <p:cNvSpPr/>
          <p:nvPr userDrawn="1"/>
        </p:nvSpPr>
        <p:spPr>
          <a:xfrm>
            <a:off x="420968" y="5093315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D1AB51FA-DE6A-34D8-8DE6-7E227BA2CEDE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456267" y="512512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B4D1BBCB-39AA-E570-1EC1-F99C3C6077B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277938" y="5125123"/>
            <a:ext cx="4787900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697E12-E042-DC21-3F0E-3F71C511B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5460221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xmlns="" id="{9B6DD26E-FAA0-2D46-902D-6F546B6BEF8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1699" y="5859602"/>
            <a:ext cx="3126667" cy="87298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xmlns="" id="{1E048ED2-2AFA-464F-A9BC-064E00C866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5401" y="2215191"/>
            <a:ext cx="3119592" cy="551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69" name="Текст 8">
            <a:extLst>
              <a:ext uri="{FF2B5EF4-FFF2-40B4-BE49-F238E27FC236}">
                <a16:creationId xmlns:a16="http://schemas.microsoft.com/office/drawing/2014/main" xmlns="" id="{26727BC8-C6A1-4442-AA1B-9D941A20F78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5400" y="1515720"/>
            <a:ext cx="3139033" cy="360000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1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xmlns="" id="{D7ADA398-DBA9-AC45-87D0-0A3F819AE2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947" y="289597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74" name="Текст 8">
            <a:extLst>
              <a:ext uri="{FF2B5EF4-FFF2-40B4-BE49-F238E27FC236}">
                <a16:creationId xmlns:a16="http://schemas.microsoft.com/office/drawing/2014/main" xmlns="" id="{4D1985AE-1B57-EF46-A455-91F06899447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01405" y="2979048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xmlns="" id="{923E48D4-CC5F-0C4D-84BC-EC3A7FE9E37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6947" y="3798877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xmlns="" id="{CC532C08-AE6D-E241-A02D-8448EA6090B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6947" y="4696024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xmlns="" id="{8BD9962A-4C55-FA4E-BFF2-9E09C1A7625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64690" y="289597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83" name="Text Placeholder 7">
            <a:extLst>
              <a:ext uri="{FF2B5EF4-FFF2-40B4-BE49-F238E27FC236}">
                <a16:creationId xmlns:a16="http://schemas.microsoft.com/office/drawing/2014/main" xmlns="" id="{051A6321-484D-8746-91A2-1B12FD142B9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64690" y="3798877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84" name="Text Placeholder 7">
            <a:extLst>
              <a:ext uri="{FF2B5EF4-FFF2-40B4-BE49-F238E27FC236}">
                <a16:creationId xmlns:a16="http://schemas.microsoft.com/office/drawing/2014/main" xmlns="" id="{3D2CCE34-BBDD-D04F-9977-8E193AF070F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764690" y="4696024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85" name="Text Placeholder 7">
            <a:extLst>
              <a:ext uri="{FF2B5EF4-FFF2-40B4-BE49-F238E27FC236}">
                <a16:creationId xmlns:a16="http://schemas.microsoft.com/office/drawing/2014/main" xmlns="" id="{C783D219-C369-1A44-B97B-C1300378F1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080384" y="289597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xmlns="" id="{A97D5E29-6A96-324D-9112-A263C986C2D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080384" y="3798877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xmlns="" id="{3686B416-0221-CE4A-A3F7-3BBC8B43036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080384" y="4696024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92" name="Текст 8">
            <a:extLst>
              <a:ext uri="{FF2B5EF4-FFF2-40B4-BE49-F238E27FC236}">
                <a16:creationId xmlns:a16="http://schemas.microsoft.com/office/drawing/2014/main" xmlns="" id="{C677DC25-69A4-2043-9DDA-DFB03494690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101405" y="3880291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3" name="Текст 8">
            <a:extLst>
              <a:ext uri="{FF2B5EF4-FFF2-40B4-BE49-F238E27FC236}">
                <a16:creationId xmlns:a16="http://schemas.microsoft.com/office/drawing/2014/main" xmlns="" id="{19C63312-9D07-264F-B455-D2A7462BD69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101405" y="4781535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4" name="Текст 8">
            <a:extLst>
              <a:ext uri="{FF2B5EF4-FFF2-40B4-BE49-F238E27FC236}">
                <a16:creationId xmlns:a16="http://schemas.microsoft.com/office/drawing/2014/main" xmlns="" id="{53512982-74D7-6A43-9A05-ABFA09A846A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410349" y="2979048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5" name="Текст 8">
            <a:extLst>
              <a:ext uri="{FF2B5EF4-FFF2-40B4-BE49-F238E27FC236}">
                <a16:creationId xmlns:a16="http://schemas.microsoft.com/office/drawing/2014/main" xmlns="" id="{3777700C-A701-5547-AFC3-E07177E45CC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410349" y="3880291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6" name="Текст 8">
            <a:extLst>
              <a:ext uri="{FF2B5EF4-FFF2-40B4-BE49-F238E27FC236}">
                <a16:creationId xmlns:a16="http://schemas.microsoft.com/office/drawing/2014/main" xmlns="" id="{175698C2-4348-3E49-97C0-FDF3E59BBC35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410349" y="4781535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7" name="Текст 8">
            <a:extLst>
              <a:ext uri="{FF2B5EF4-FFF2-40B4-BE49-F238E27FC236}">
                <a16:creationId xmlns:a16="http://schemas.microsoft.com/office/drawing/2014/main" xmlns="" id="{879EC63D-C5B0-5D4B-89E9-4CB965246868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725871" y="2979048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8" name="Текст 8">
            <a:extLst>
              <a:ext uri="{FF2B5EF4-FFF2-40B4-BE49-F238E27FC236}">
                <a16:creationId xmlns:a16="http://schemas.microsoft.com/office/drawing/2014/main" xmlns="" id="{5C188968-7807-9B4B-9DA1-D5BDA6696B6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25871" y="3880291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9" name="Текст 8">
            <a:extLst>
              <a:ext uri="{FF2B5EF4-FFF2-40B4-BE49-F238E27FC236}">
                <a16:creationId xmlns:a16="http://schemas.microsoft.com/office/drawing/2014/main" xmlns="" id="{69977F0B-31A8-2B47-814C-404C91B73D6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725871" y="4781535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0" name="Текст 8">
            <a:extLst>
              <a:ext uri="{FF2B5EF4-FFF2-40B4-BE49-F238E27FC236}">
                <a16:creationId xmlns:a16="http://schemas.microsoft.com/office/drawing/2014/main" xmlns="" id="{50CBE260-F4A0-734A-B246-181312AE76B2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772604" y="2215191"/>
            <a:ext cx="3119592" cy="551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101" name="Текст 8">
            <a:extLst>
              <a:ext uri="{FF2B5EF4-FFF2-40B4-BE49-F238E27FC236}">
                <a16:creationId xmlns:a16="http://schemas.microsoft.com/office/drawing/2014/main" xmlns="" id="{9290DA23-7469-624C-B30C-638A40EDF07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083133" y="2215191"/>
            <a:ext cx="3119592" cy="551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102" name="Текст 8">
            <a:extLst>
              <a:ext uri="{FF2B5EF4-FFF2-40B4-BE49-F238E27FC236}">
                <a16:creationId xmlns:a16="http://schemas.microsoft.com/office/drawing/2014/main" xmlns="" id="{37F016A6-159C-494A-B5FD-00B9D809DFF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758317" y="5859602"/>
            <a:ext cx="3126667" cy="87298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3" name="Текст 8">
            <a:extLst>
              <a:ext uri="{FF2B5EF4-FFF2-40B4-BE49-F238E27FC236}">
                <a16:creationId xmlns:a16="http://schemas.microsoft.com/office/drawing/2014/main" xmlns="" id="{76AF89B2-2795-E34D-A0D5-05C1DEF4F68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7074171" y="5859602"/>
            <a:ext cx="3126667" cy="87298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B0ADE60E-E044-4441-B6A1-236D34CAF467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768443" y="1515720"/>
            <a:ext cx="3139033" cy="360000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2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xmlns="" id="{64829EA8-2A2B-9348-B004-5CA0D6AA44B2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081486" y="1515720"/>
            <a:ext cx="3139033" cy="360000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3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B3F27369-43A3-F275-32E4-5EAA86530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68323057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73" name="Рисунок 2">
            <a:extLst>
              <a:ext uri="{FF2B5EF4-FFF2-40B4-BE49-F238E27FC236}">
                <a16:creationId xmlns:a16="http://schemas.microsoft.com/office/drawing/2014/main" xmlns="" id="{4CBB71DB-AE9F-F44D-9E94-71F7B7EDFEC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732395" y="403800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xmlns="" id="{4D4E9374-2850-B649-A638-E0597FEF587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54571" y="4968059"/>
            <a:ext cx="1476375" cy="6759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xmlns="" id="{1A435B8B-B0E3-7147-A116-3CF9BD868D7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374140" y="403800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7" name="Текст 8">
            <a:extLst>
              <a:ext uri="{FF2B5EF4-FFF2-40B4-BE49-F238E27FC236}">
                <a16:creationId xmlns:a16="http://schemas.microsoft.com/office/drawing/2014/main" xmlns="" id="{E9D69636-A8F2-2B46-8D34-65E283C880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96316" y="4968059"/>
            <a:ext cx="1476375" cy="6759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9" name="Рисунок 2">
            <a:extLst>
              <a:ext uri="{FF2B5EF4-FFF2-40B4-BE49-F238E27FC236}">
                <a16:creationId xmlns:a16="http://schemas.microsoft.com/office/drawing/2014/main" xmlns="" id="{5E3B539F-E0A8-EA4E-B915-4D779CB0601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033606" y="403800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xmlns="" id="{F4DE2C03-769A-9C4D-A25D-04CF7BC6469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55782" y="4968059"/>
            <a:ext cx="1476375" cy="6759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4" name="Рисунок 2">
            <a:extLst>
              <a:ext uri="{FF2B5EF4-FFF2-40B4-BE49-F238E27FC236}">
                <a16:creationId xmlns:a16="http://schemas.microsoft.com/office/drawing/2014/main" xmlns="" id="{0BA373E3-365C-0D4C-92AD-4195036EBD13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701539" y="403800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D5F153A6-6418-BB44-B9CD-8919D8E899E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323715" y="4968059"/>
            <a:ext cx="1476375" cy="6759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CC98AFF2-5293-E94B-8313-F74FDCEB2A6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732395" y="2411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CF9CC4F2-6A66-6A4D-B9C0-D8FC8DA0040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354571" y="1584101"/>
            <a:ext cx="1476375" cy="67594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8" name="Рисунок 2">
            <a:extLst>
              <a:ext uri="{FF2B5EF4-FFF2-40B4-BE49-F238E27FC236}">
                <a16:creationId xmlns:a16="http://schemas.microsoft.com/office/drawing/2014/main" xmlns="" id="{B8B3732A-EA80-2A4E-AC2F-ED178B55BC8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374140" y="2411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xmlns="" id="{06D955CF-3708-254D-AA69-54BA3E565EB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996316" y="1584101"/>
            <a:ext cx="1476375" cy="67594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xmlns="" id="{B2442DDE-D0D5-744C-AB42-6C2686419875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033606" y="2411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96A19519-E963-A548-8982-69498542100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55782" y="1584101"/>
            <a:ext cx="1476375" cy="67594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1B33C391-3C8E-8A48-AC61-97CEF4D5079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701539" y="2411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D3EE1F7A-CE5B-6C4A-B46B-84F8B4CF06F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323715" y="1584101"/>
            <a:ext cx="1476375" cy="67594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xmlns="" id="{7B721E62-74E3-434A-8226-6D655523C9E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66195" y="1904714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xmlns="" id="{8B7B23F3-346F-AF4D-BE8A-CB807A203DE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66195" y="4251307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04C5659E-57BC-5A17-873A-A08B1F15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0382209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4" name="Shape 19460">
            <a:extLst>
              <a:ext uri="{FF2B5EF4-FFF2-40B4-BE49-F238E27FC236}">
                <a16:creationId xmlns:a16="http://schemas.microsoft.com/office/drawing/2014/main" xmlns="" id="{5E00E37B-3D8D-5F49-A8AB-305E68771677}"/>
              </a:ext>
            </a:extLst>
          </p:cNvPr>
          <p:cNvSpPr/>
          <p:nvPr userDrawn="1"/>
        </p:nvSpPr>
        <p:spPr>
          <a:xfrm flipH="1" flipV="1">
            <a:off x="2587419" y="4936341"/>
            <a:ext cx="0" cy="715050"/>
          </a:xfrm>
          <a:prstGeom prst="line">
            <a:avLst/>
          </a:prstGeom>
          <a:noFill/>
          <a:ln w="19050" cap="flat">
            <a:solidFill>
              <a:srgbClr val="7F7F7F"/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>
              <a:solidFill>
                <a:srgbClr val="333333"/>
              </a:solidFill>
            </a:endParaRPr>
          </a:p>
        </p:txBody>
      </p:sp>
      <p:sp>
        <p:nvSpPr>
          <p:cNvPr id="25" name="Shape 19460">
            <a:extLst>
              <a:ext uri="{FF2B5EF4-FFF2-40B4-BE49-F238E27FC236}">
                <a16:creationId xmlns:a16="http://schemas.microsoft.com/office/drawing/2014/main" xmlns="" id="{2C952EE2-9ADA-094B-82D3-4D0D7D8146A0}"/>
              </a:ext>
            </a:extLst>
          </p:cNvPr>
          <p:cNvSpPr/>
          <p:nvPr userDrawn="1"/>
        </p:nvSpPr>
        <p:spPr>
          <a:xfrm flipH="1" flipV="1">
            <a:off x="4422937" y="4399530"/>
            <a:ext cx="0" cy="715050"/>
          </a:xfrm>
          <a:prstGeom prst="line">
            <a:avLst/>
          </a:prstGeom>
          <a:noFill/>
          <a:ln w="19050" cap="flat">
            <a:solidFill>
              <a:srgbClr val="7F7F7F"/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>
              <a:solidFill>
                <a:srgbClr val="333333"/>
              </a:solidFill>
            </a:endParaRPr>
          </a:p>
        </p:txBody>
      </p:sp>
      <p:sp>
        <p:nvSpPr>
          <p:cNvPr id="26" name="Shape 19460">
            <a:extLst>
              <a:ext uri="{FF2B5EF4-FFF2-40B4-BE49-F238E27FC236}">
                <a16:creationId xmlns:a16="http://schemas.microsoft.com/office/drawing/2014/main" xmlns="" id="{9D3D9A37-EB52-BA44-8810-84667EA8BB02}"/>
              </a:ext>
            </a:extLst>
          </p:cNvPr>
          <p:cNvSpPr/>
          <p:nvPr userDrawn="1"/>
        </p:nvSpPr>
        <p:spPr>
          <a:xfrm flipH="1" flipV="1">
            <a:off x="6244769" y="3860096"/>
            <a:ext cx="0" cy="667380"/>
          </a:xfrm>
          <a:prstGeom prst="line">
            <a:avLst/>
          </a:prstGeom>
          <a:noFill/>
          <a:ln w="19050" cap="flat">
            <a:solidFill>
              <a:srgbClr val="7F7F7F"/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>
              <a:solidFill>
                <a:srgbClr val="333333"/>
              </a:solidFill>
            </a:endParaRPr>
          </a:p>
        </p:txBody>
      </p:sp>
      <p:sp>
        <p:nvSpPr>
          <p:cNvPr id="27" name="Shape 19460">
            <a:extLst>
              <a:ext uri="{FF2B5EF4-FFF2-40B4-BE49-F238E27FC236}">
                <a16:creationId xmlns:a16="http://schemas.microsoft.com/office/drawing/2014/main" xmlns="" id="{A04EBBCE-68EA-FC47-AE34-5C115E2E0CC2}"/>
              </a:ext>
            </a:extLst>
          </p:cNvPr>
          <p:cNvSpPr/>
          <p:nvPr userDrawn="1"/>
        </p:nvSpPr>
        <p:spPr>
          <a:xfrm flipH="1" flipV="1">
            <a:off x="8095191" y="3319124"/>
            <a:ext cx="0" cy="715050"/>
          </a:xfrm>
          <a:prstGeom prst="line">
            <a:avLst/>
          </a:prstGeom>
          <a:noFill/>
          <a:ln w="19050" cap="flat">
            <a:solidFill>
              <a:srgbClr val="7F7F7F"/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>
              <a:solidFill>
                <a:srgbClr val="333333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326BFBC1-9AD8-E146-A8BE-FAFD01675BBD}"/>
              </a:ext>
            </a:extLst>
          </p:cNvPr>
          <p:cNvSpPr/>
          <p:nvPr userDrawn="1"/>
        </p:nvSpPr>
        <p:spPr>
          <a:xfrm>
            <a:off x="767905" y="5474518"/>
            <a:ext cx="1827709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87A591B7-7741-8045-BA21-897EED7A3B76}"/>
              </a:ext>
            </a:extLst>
          </p:cNvPr>
          <p:cNvSpPr/>
          <p:nvPr userDrawn="1"/>
        </p:nvSpPr>
        <p:spPr>
          <a:xfrm>
            <a:off x="2583318" y="4936342"/>
            <a:ext cx="1843677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D9EB3059-5807-6044-9609-1CC2A878F231}"/>
              </a:ext>
            </a:extLst>
          </p:cNvPr>
          <p:cNvSpPr/>
          <p:nvPr userDrawn="1"/>
        </p:nvSpPr>
        <p:spPr>
          <a:xfrm>
            <a:off x="4418873" y="4394342"/>
            <a:ext cx="1835291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73EAD52E-8B4F-3548-961F-3E7DA72C76B0}"/>
              </a:ext>
            </a:extLst>
          </p:cNvPr>
          <p:cNvSpPr/>
          <p:nvPr userDrawn="1"/>
        </p:nvSpPr>
        <p:spPr>
          <a:xfrm>
            <a:off x="6239476" y="3853199"/>
            <a:ext cx="1859811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E54CBE61-057F-8F43-9383-20CF06A2F1EC}"/>
              </a:ext>
            </a:extLst>
          </p:cNvPr>
          <p:cNvSpPr/>
          <p:nvPr userDrawn="1"/>
        </p:nvSpPr>
        <p:spPr>
          <a:xfrm>
            <a:off x="8091087" y="3314712"/>
            <a:ext cx="1827707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xmlns="" id="{77EB2D72-32B5-6547-9279-AD6118E67DBF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65588" y="4758280"/>
            <a:ext cx="181773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9" name="Рисунок 2">
            <a:extLst>
              <a:ext uri="{FF2B5EF4-FFF2-40B4-BE49-F238E27FC236}">
                <a16:creationId xmlns:a16="http://schemas.microsoft.com/office/drawing/2014/main" xmlns="" id="{3DEEFC42-28F8-1540-A692-3DCF8EC25A9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314090" y="403580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xmlns="" id="{77427CBE-200F-BF49-99F7-7540CF0135E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594388" y="4212590"/>
            <a:ext cx="181773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1" name="Рисунок 2">
            <a:extLst>
              <a:ext uri="{FF2B5EF4-FFF2-40B4-BE49-F238E27FC236}">
                <a16:creationId xmlns:a16="http://schemas.microsoft.com/office/drawing/2014/main" xmlns="" id="{7A05A31F-8902-B747-8802-77105EEEE9C6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3142890" y="349011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xmlns="" id="{72317E96-0992-CF42-98FD-165D8E3A12B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4415814" y="3681648"/>
            <a:ext cx="181773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3" name="Рисунок 2">
            <a:extLst>
              <a:ext uri="{FF2B5EF4-FFF2-40B4-BE49-F238E27FC236}">
                <a16:creationId xmlns:a16="http://schemas.microsoft.com/office/drawing/2014/main" xmlns="" id="{225C16D4-1465-5A46-9F77-C66840EE99CB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4964316" y="295917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xmlns="" id="{AD9915B5-F90B-8847-A133-85747C9A56E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266736" y="3143331"/>
            <a:ext cx="181773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5" name="Рисунок 2">
            <a:extLst>
              <a:ext uri="{FF2B5EF4-FFF2-40B4-BE49-F238E27FC236}">
                <a16:creationId xmlns:a16="http://schemas.microsoft.com/office/drawing/2014/main" xmlns="" id="{1A87214E-14CA-7243-8979-E4BDCA77BC6E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6815238" y="242085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xmlns="" id="{734FC512-1E28-514B-830B-717E1027AFA3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095536" y="2597640"/>
            <a:ext cx="181773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7" name="Рисунок 2">
            <a:extLst>
              <a:ext uri="{FF2B5EF4-FFF2-40B4-BE49-F238E27FC236}">
                <a16:creationId xmlns:a16="http://schemas.microsoft.com/office/drawing/2014/main" xmlns="" id="{3406F4FF-1AFA-C04A-A463-3D52D89A22D9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8644038" y="187516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04B3C17-9D0A-BCD6-8C92-5C620B0BCD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1546858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xmlns="" id="{6690AB7E-D192-5A4C-9A30-7E97E4DCB8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756" y="3854147"/>
            <a:ext cx="974328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1A22073C-0A5C-FE42-AE74-71213BC204B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105025" y="1340515"/>
            <a:ext cx="1489076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D93B4388-4DD6-0041-A535-6F6E6ACA6DA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19725" y="1340515"/>
            <a:ext cx="1484312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E75807EB-79E8-4645-BF7F-2241AB1B86C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729663" y="1340515"/>
            <a:ext cx="1484312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7466B71F-603A-EA4C-B3FC-037306E2C0A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105025" y="4149319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xmlns="" id="{D6A2F758-45D2-6F4B-BD17-9C2736BC6B2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3773805" y="3070796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2019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xmlns="" id="{6857244B-3653-454C-BCA6-32C6D85FDE1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419725" y="4152836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2020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xmlns="" id="{ED797D5B-FA93-3D4F-9658-C55FEC7C376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719185" y="4152836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xmlns="" id="{AFDD56CA-9AA9-7F4F-93C1-5C601EEFB853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66725" y="5305425"/>
            <a:ext cx="1489076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xmlns="" id="{19C10858-6EFD-7849-BB5C-0265031CE15B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781425" y="5305425"/>
            <a:ext cx="1484312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xmlns="" id="{28C47F9A-849F-F147-944A-7E684E38B0C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091363" y="5305425"/>
            <a:ext cx="1484312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xmlns="" id="{10B0E364-3CF0-D047-9F86-2D565A29BE9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46405" y="3070796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2017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xmlns="" id="{AD6FF9B3-BCDC-FD4C-8112-92455E53CD66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075805" y="3070796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A40D118-937A-D143-4F18-06E8F8AFD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6809097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1A22073C-0A5C-FE42-AE74-71213BC204B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105025" y="1340515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7466B71F-603A-EA4C-B3FC-037306E2C0A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105025" y="2708120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cxnSp>
        <p:nvCxnSpPr>
          <p:cNvPr id="18" name="Straight Connector 19">
            <a:extLst>
              <a:ext uri="{FF2B5EF4-FFF2-40B4-BE49-F238E27FC236}">
                <a16:creationId xmlns:a16="http://schemas.microsoft.com/office/drawing/2014/main" xmlns="" id="{95D8E9DF-F7F4-794E-8CE3-993C70E2A663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756" y="3850200"/>
            <a:ext cx="974328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E2BB15F4-53A1-FD41-B1D1-097D8541C5D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422991" y="1340515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xmlns="" id="{2D673474-B314-F840-A00A-0596765D7C4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422991" y="2708120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xmlns="" id="{080B98BB-A19F-BC42-82C2-C13202AE17A0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740957" y="1340515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xmlns="" id="{A65792D1-F41E-0440-9F1A-499F3F89B69B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740957" y="2708120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xmlns="" id="{5966709F-99B3-E14C-BFB0-AEE587CBBEF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42437" y="4945864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xmlns="" id="{0D3790E8-36F3-A848-9E50-1F149E4F4016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42437" y="4509682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xmlns="" id="{A9426952-A979-6445-9DBB-BA602EF52FC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760403" y="4945864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xmlns="" id="{062EC10B-FA79-7C4A-8504-B2992CAB631E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760403" y="4509682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xmlns="" id="{072974B9-86D1-7442-8310-7B8C7BDC3987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078369" y="4945864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xmlns="" id="{F811F44B-BF4A-3149-9F04-DFAF05658A5B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078369" y="4509682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xmlns="" id="{E63E1E90-EF87-234E-AB4A-249B7B2CB73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477408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1" name="Рисунок 2">
            <a:extLst>
              <a:ext uri="{FF2B5EF4-FFF2-40B4-BE49-F238E27FC236}">
                <a16:creationId xmlns:a16="http://schemas.microsoft.com/office/drawing/2014/main" xmlns="" id="{E38881F4-F6DF-3041-AC73-0E16FB2EA158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831063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56EC8CA7-9A10-FC4E-BFB3-EBC96CF55B62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5792107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3" name="Рисунок 2">
            <a:extLst>
              <a:ext uri="{FF2B5EF4-FFF2-40B4-BE49-F238E27FC236}">
                <a16:creationId xmlns:a16="http://schemas.microsoft.com/office/drawing/2014/main" xmlns="" id="{E9EC8EDE-0F13-1C42-81C4-520DEE681ADA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4137598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4" name="Рисунок 2">
            <a:extLst>
              <a:ext uri="{FF2B5EF4-FFF2-40B4-BE49-F238E27FC236}">
                <a16:creationId xmlns:a16="http://schemas.microsoft.com/office/drawing/2014/main" xmlns="" id="{6A3CFCD1-508A-C34A-BB4E-EE30559391C7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9114970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5" name="Рисунок 2">
            <a:extLst>
              <a:ext uri="{FF2B5EF4-FFF2-40B4-BE49-F238E27FC236}">
                <a16:creationId xmlns:a16="http://schemas.microsoft.com/office/drawing/2014/main" xmlns="" id="{E4AAC895-7B48-5F4E-9FE1-5221514757C0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7460461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E23B0953-104F-5E26-812B-323DA303C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1947847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3EF8EFF-219D-DE42-8860-71AE78134E09}"/>
              </a:ext>
            </a:extLst>
          </p:cNvPr>
          <p:cNvSpPr/>
          <p:nvPr userDrawn="1"/>
        </p:nvSpPr>
        <p:spPr>
          <a:xfrm>
            <a:off x="1277939" y="3497442"/>
            <a:ext cx="2303462" cy="26953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xmlns="" id="{10118E85-A652-1E48-9FB1-7A75AF262667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756" y="2051050"/>
            <a:ext cx="974328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Рисунок 3">
            <a:extLst>
              <a:ext uri="{FF2B5EF4-FFF2-40B4-BE49-F238E27FC236}">
                <a16:creationId xmlns:a16="http://schemas.microsoft.com/office/drawing/2014/main" xmlns="" id="{6BC60E5A-8D98-AD4D-B39D-03A13E0A8DBC}"/>
              </a:ext>
            </a:extLst>
          </p:cNvPr>
          <p:cNvSpPr>
            <a:spLocks noGrp="1" noChangeAspect="1"/>
          </p:cNvSpPr>
          <p:nvPr>
            <p:ph type="pic" sz="quarter" idx="63" hasCustomPrompt="1"/>
          </p:nvPr>
        </p:nvSpPr>
        <p:spPr>
          <a:xfrm>
            <a:off x="2215803" y="1836770"/>
            <a:ext cx="431565" cy="43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xmlns="" id="{A21B6E35-ED68-A145-ADE8-4FD396F8097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277939" y="2524882"/>
            <a:ext cx="2303462" cy="4262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xmlns="" id="{ACADF6FB-8FFD-734F-AAD3-AA49BF2B3AD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173658" y="2524882"/>
            <a:ext cx="2303462" cy="4262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xmlns="" id="{0FAD4EB7-BFC1-1146-8E26-2C82CC4E249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080631" y="2524882"/>
            <a:ext cx="2303462" cy="4262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2023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xmlns="" id="{BB5C0578-89F8-2F4E-95AB-687CF422950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77938" y="3497442"/>
            <a:ext cx="2303462" cy="26953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0" name="Текст 2">
            <a:extLst>
              <a:ext uri="{FF2B5EF4-FFF2-40B4-BE49-F238E27FC236}">
                <a16:creationId xmlns:a16="http://schemas.microsoft.com/office/drawing/2014/main" xmlns="" id="{E1020FD8-8823-F241-9619-CC4E3F0FFC4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288418" y="2957692"/>
            <a:ext cx="2303235" cy="533221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xmlns="" id="{204C902F-B1F6-854A-B1FC-D6C57BB805EC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173658" y="3497442"/>
            <a:ext cx="2303462" cy="26953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768AFF9A-900D-AB4A-9204-4E3A22492AC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184138" y="2957692"/>
            <a:ext cx="2303235" cy="5332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xmlns="" id="{DEE50EC8-BAE6-024C-8730-2084EE8883B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065945" y="3497442"/>
            <a:ext cx="2303462" cy="26953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xmlns="" id="{DA1144C5-772C-9849-ADA6-92F4449CD251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7076425" y="2957692"/>
            <a:ext cx="2303235" cy="533221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Рисунок 3">
            <a:extLst>
              <a:ext uri="{FF2B5EF4-FFF2-40B4-BE49-F238E27FC236}">
                <a16:creationId xmlns:a16="http://schemas.microsoft.com/office/drawing/2014/main" xmlns="" id="{C9A2F24A-4C9D-E7E2-7AC0-0EB2EFE5D7A8}"/>
              </a:ext>
            </a:extLst>
          </p:cNvPr>
          <p:cNvSpPr>
            <a:spLocks noGrp="1" noChangeAspect="1"/>
          </p:cNvSpPr>
          <p:nvPr>
            <p:ph type="pic" sz="quarter" idx="89" hasCustomPrompt="1"/>
          </p:nvPr>
        </p:nvSpPr>
        <p:spPr>
          <a:xfrm>
            <a:off x="5121563" y="1836770"/>
            <a:ext cx="431565" cy="43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5F926CEE-C6AC-596F-DFB4-ED2D3E2C2249}"/>
              </a:ext>
            </a:extLst>
          </p:cNvPr>
          <p:cNvSpPr>
            <a:spLocks noGrp="1" noChangeAspect="1"/>
          </p:cNvSpPr>
          <p:nvPr>
            <p:ph type="pic" sz="quarter" idx="90" hasCustomPrompt="1"/>
          </p:nvPr>
        </p:nvSpPr>
        <p:spPr>
          <a:xfrm>
            <a:off x="8013777" y="1836770"/>
            <a:ext cx="431565" cy="43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C925BDD-B365-2AD5-B7B6-409177A38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0220631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B3610D2C-7AD7-DF40-A9EE-EBD7D57BC2E3}"/>
              </a:ext>
            </a:extLst>
          </p:cNvPr>
          <p:cNvGrpSpPr/>
          <p:nvPr userDrawn="1"/>
        </p:nvGrpSpPr>
        <p:grpSpPr>
          <a:xfrm>
            <a:off x="8244306" y="3047982"/>
            <a:ext cx="1620000" cy="1620000"/>
            <a:chOff x="8718966" y="2964494"/>
            <a:chExt cx="1620000" cy="1620000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D7CB6131-044E-F742-AC45-5D88944983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8730" y="3504494"/>
              <a:ext cx="540472" cy="5400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0D516E84-1E2B-4244-9BAD-E2D0E01697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9551" y="3234494"/>
              <a:ext cx="1078831" cy="10800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2A8E2FE4-6E64-244C-BF41-E2F25F3AD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18966" y="2964494"/>
              <a:ext cx="1620000" cy="16200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D9653059-B5AE-7B4C-AD70-7655A3F74204}"/>
              </a:ext>
            </a:extLst>
          </p:cNvPr>
          <p:cNvCxnSpPr>
            <a:cxnSpLocks/>
          </p:cNvCxnSpPr>
          <p:nvPr userDrawn="1"/>
        </p:nvCxnSpPr>
        <p:spPr>
          <a:xfrm>
            <a:off x="449263" y="3857982"/>
            <a:ext cx="8605043" cy="0"/>
          </a:xfrm>
          <a:prstGeom prst="straightConnector1">
            <a:avLst/>
          </a:prstGeom>
          <a:ln w="19050">
            <a:solidFill>
              <a:schemeClr val="accent2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1A22073C-0A5C-FE42-AE74-71213BC204B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77938" y="4954820"/>
            <a:ext cx="1476375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xmlns="" id="{E63E1E90-EF87-234E-AB4A-249B7B2CB73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07099" y="34964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1" name="Рисунок 2">
            <a:extLst>
              <a:ext uri="{FF2B5EF4-FFF2-40B4-BE49-F238E27FC236}">
                <a16:creationId xmlns:a16="http://schemas.microsoft.com/office/drawing/2014/main" xmlns="" id="{E38881F4-F6DF-3041-AC73-0E16FB2EA158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1660754" y="34964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56EC8CA7-9A10-FC4E-BFB3-EBC96CF55B62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6621798" y="34964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3" name="Рисунок 2">
            <a:extLst>
              <a:ext uri="{FF2B5EF4-FFF2-40B4-BE49-F238E27FC236}">
                <a16:creationId xmlns:a16="http://schemas.microsoft.com/office/drawing/2014/main" xmlns="" id="{E9EC8EDE-0F13-1C42-81C4-520DEE681ADA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4967289" y="34964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xmlns="" id="{F41FEDF6-97F6-6C45-AA22-E151AF4794D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603029" y="4954820"/>
            <a:ext cx="1476375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xmlns="" id="{1CC2791E-1539-C642-81B0-8ACAAE0F89C4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2954338" y="1574312"/>
            <a:ext cx="1476375" cy="12518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xmlns="" id="{F4A3E67A-A964-AC4D-8C54-E9FF7988538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279429" y="1574312"/>
            <a:ext cx="1476375" cy="12518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8F9E880F-835A-F960-229A-8F0C2D1AD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5381036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">
            <a:extLst>
              <a:ext uri="{FF2B5EF4-FFF2-40B4-BE49-F238E27FC236}">
                <a16:creationId xmlns:a16="http://schemas.microsoft.com/office/drawing/2014/main" xmlns="" id="{581D5051-347B-1049-9040-581A418127B0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EBE5439A-F920-024F-9114-B86E3069F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7939" y="2576099"/>
            <a:ext cx="6444050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18" name="Текст 13">
            <a:extLst>
              <a:ext uri="{FF2B5EF4-FFF2-40B4-BE49-F238E27FC236}">
                <a16:creationId xmlns:a16="http://schemas.microsoft.com/office/drawing/2014/main" xmlns="" id="{9E5DBD14-716F-7C4A-9A45-A76D1E430A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6650" y="1983083"/>
            <a:ext cx="644405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19" name="Текст 13">
            <a:extLst>
              <a:ext uri="{FF2B5EF4-FFF2-40B4-BE49-F238E27FC236}">
                <a16:creationId xmlns:a16="http://schemas.microsoft.com/office/drawing/2014/main" xmlns="" id="{3B9BD708-03C2-ED4B-AC7E-5205226CEE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01382" y="1983083"/>
            <a:ext cx="69433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13B5E9CD-D860-4644-8EE6-7C4E14ACDF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39090" y="2576099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769EBC1D-9541-AA44-8F2B-06DDE6AB02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7939" y="3831004"/>
            <a:ext cx="6432762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xmlns="" id="{57EF519D-572A-9D4C-8439-AE43F4E5A5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6650" y="3245132"/>
            <a:ext cx="644405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23" name="Текст 13">
            <a:extLst>
              <a:ext uri="{FF2B5EF4-FFF2-40B4-BE49-F238E27FC236}">
                <a16:creationId xmlns:a16="http://schemas.microsoft.com/office/drawing/2014/main" xmlns="" id="{D2EBF374-7688-914D-96BA-F86037CBFF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01382" y="3245132"/>
            <a:ext cx="69433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xmlns="" id="{3A3A57DF-03EA-674F-BC99-1CE331CE8A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9090" y="3838148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xmlns="" id="{F6DC0AED-8AF8-9146-9BC4-9FD3CF642A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77938" y="5095818"/>
            <a:ext cx="6444051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6" name="Текст 13">
            <a:extLst>
              <a:ext uri="{FF2B5EF4-FFF2-40B4-BE49-F238E27FC236}">
                <a16:creationId xmlns:a16="http://schemas.microsoft.com/office/drawing/2014/main" xmlns="" id="{965996DC-06B2-DD45-BA15-589ADEE89E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6650" y="4505085"/>
            <a:ext cx="644405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27" name="Текст 13">
            <a:extLst>
              <a:ext uri="{FF2B5EF4-FFF2-40B4-BE49-F238E27FC236}">
                <a16:creationId xmlns:a16="http://schemas.microsoft.com/office/drawing/2014/main" xmlns="" id="{BEDB321F-8760-C948-B8DC-0C7688772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1382" y="4512229"/>
            <a:ext cx="69433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xmlns="" id="{A2F20649-ACF5-6449-BE15-B183CF8808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39090" y="5105245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DC69C5-33ED-4138-0D08-6F50DBEC1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611181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акцентными циф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xmlns="" id="{654C80E4-9A27-2C85-D295-3633321E439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82674" y="2624521"/>
            <a:ext cx="1971639" cy="507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xmlns="" id="{609BF830-8027-5658-FEEA-3F9D7E96758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82674" y="3341852"/>
            <a:ext cx="1971639" cy="507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xmlns="" id="{0FBEEEDB-A48E-A546-879F-11EB74EFDE7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280677" y="1730759"/>
            <a:ext cx="2298904" cy="3202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xmlns="" id="{A56F89A7-F742-C494-AC27-3E27034E18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60" y="1451904"/>
            <a:ext cx="833528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xmlns="" id="{7206BE04-BEF9-EB42-98AC-84020E84C62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82674" y="4071064"/>
            <a:ext cx="1971639" cy="507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xmlns="" id="{099AE2CA-9E11-EBA9-DCE6-507C172D555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82674" y="4788395"/>
            <a:ext cx="1971639" cy="507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xmlns="" id="{7BAB630F-C25F-B9C6-E1B6-4A8D0322B80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82674" y="5504606"/>
            <a:ext cx="1971639" cy="507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5" name="Текст 8">
            <a:extLst>
              <a:ext uri="{FF2B5EF4-FFF2-40B4-BE49-F238E27FC236}">
                <a16:creationId xmlns:a16="http://schemas.microsoft.com/office/drawing/2014/main" xmlns="" id="{10881E9B-56E6-8D8B-F786-0466CF5FB02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590861" y="1730759"/>
            <a:ext cx="2303652" cy="3202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xmlns="" id="{3C84C631-26E0-354F-1486-57573001A1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40804" y="1451904"/>
            <a:ext cx="833528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67" name="Текст 8">
            <a:extLst>
              <a:ext uri="{FF2B5EF4-FFF2-40B4-BE49-F238E27FC236}">
                <a16:creationId xmlns:a16="http://schemas.microsoft.com/office/drawing/2014/main" xmlns="" id="{3C1A52E5-77CB-0716-51BC-C2CFAAF0C1F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902123" y="1726659"/>
            <a:ext cx="2303652" cy="3243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xmlns="" id="{641028E7-6FFC-DB58-4998-CBE9F77E4FDB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52066" y="1451904"/>
            <a:ext cx="833528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5283BCA6-88A2-5643-B679-047EC6C9E3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285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9270344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обознач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1F6326D7-6338-554C-8A8C-AB6994B6053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7240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Текст 8">
            <a:extLst>
              <a:ext uri="{FF2B5EF4-FFF2-40B4-BE49-F238E27FC236}">
                <a16:creationId xmlns:a16="http://schemas.microsoft.com/office/drawing/2014/main" xmlns="" id="{D1966121-4349-914E-3F8D-5E82536DD2B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505558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Текст 8">
            <a:extLst>
              <a:ext uri="{FF2B5EF4-FFF2-40B4-BE49-F238E27FC236}">
                <a16:creationId xmlns:a16="http://schemas.microsoft.com/office/drawing/2014/main" xmlns="" id="{78BFCF2D-D741-0E1F-51D4-F770132FE75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158710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8">
            <a:extLst>
              <a:ext uri="{FF2B5EF4-FFF2-40B4-BE49-F238E27FC236}">
                <a16:creationId xmlns:a16="http://schemas.microsoft.com/office/drawing/2014/main" xmlns="" id="{E54FCFC3-4C2E-9237-C7CD-B9A13B0CFE8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17028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6982CF-BDE6-65B7-7EFB-F3E36B0D22D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475347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xmlns="" id="{CE7F314F-CA5F-DD2D-8E11-86EB7817628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127641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6AA6904-8937-727B-0F65-9C467BE68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19434723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0" name="Текст 13">
            <a:extLst>
              <a:ext uri="{FF2B5EF4-FFF2-40B4-BE49-F238E27FC236}">
                <a16:creationId xmlns:a16="http://schemas.microsoft.com/office/drawing/2014/main" xmlns="" id="{09FE20D9-420C-7B4B-B718-0BB2EDC00F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662899"/>
            <a:ext cx="2298509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xmlns="" id="{17046693-D727-094F-AC23-FD366E0BCB9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25294" y="29819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xmlns="" id="{BD6E760D-4489-CC46-A415-3BDA2B97FB2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225294" y="17246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xmlns="" id="{D1802DCF-DC7A-C749-84E4-CDFAB9B9A1B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25294" y="4244931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xmlns="" id="{71D4C988-0259-1C42-A078-DE2F4BA70E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225294" y="5502231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xmlns="" id="{9E7E0C84-0A15-C549-9BCB-479C6C63834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48312" y="17246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xmlns="" id="{9C393C22-A9E1-9546-9ABF-D7701D05869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259755" y="17246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A4A8465-674A-FFF6-568C-D1547A68D5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6439792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xmlns="" id="{79B9F4E3-320D-1B44-947D-EB7F0034E73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25294" y="29819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Таблица 3">
            <a:extLst>
              <a:ext uri="{FF2B5EF4-FFF2-40B4-BE49-F238E27FC236}">
                <a16:creationId xmlns:a16="http://schemas.microsoft.com/office/drawing/2014/main" xmlns="" id="{CDCB8405-76D7-D04F-8D69-A5DF67151015}"/>
              </a:ext>
            </a:extLst>
          </p:cNvPr>
          <p:cNvSpPr>
            <a:spLocks noGrp="1"/>
          </p:cNvSpPr>
          <p:nvPr>
            <p:ph type="tbl" sz="quarter" idx="52" hasCustomPrompt="1"/>
          </p:nvPr>
        </p:nvSpPr>
        <p:spPr>
          <a:xfrm>
            <a:off x="449263" y="5472113"/>
            <a:ext cx="7272337" cy="1079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xmlns="" id="{AABA06AE-08D4-4C4A-8F74-995B226BF11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225294" y="17246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xmlns="" id="{F31D1C83-3BAD-5A41-A0A5-993C6B267BC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25294" y="4244931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xmlns="" id="{95D39EC6-599A-F44C-984B-00C3D0F2F1D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225294" y="5502231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0EB1552-1CD5-FC82-D3B0-7D9DDBE23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6175564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xmlns="" id="{1E974796-7AE0-EF46-B1A0-E207CA97A9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2590" y="1492635"/>
            <a:ext cx="2305205" cy="359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:a16="http://schemas.microsoft.com/office/drawing/2014/main" xmlns="" id="{E26C0338-9526-6645-AA6F-0613F77B53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7087" y="2087187"/>
            <a:ext cx="2305205" cy="85383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Рисунок SmartArt 2">
            <a:extLst>
              <a:ext uri="{FF2B5EF4-FFF2-40B4-BE49-F238E27FC236}">
                <a16:creationId xmlns:a16="http://schemas.microsoft.com/office/drawing/2014/main" xmlns="" id="{225A6F7B-91D9-5940-BE3F-1B3D58B6262A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2933700" y="1511299"/>
            <a:ext cx="4787900" cy="50403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816FAEB3-12A3-1546-8DE6-00877B10B5B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22773" y="1492635"/>
            <a:ext cx="2305205" cy="359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05BA233A-831D-1242-9EA8-875B3E727C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917270" y="2087187"/>
            <a:ext cx="2305205" cy="85383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52630BE0-C581-7B4B-B20F-8E1F0177C37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2590" y="5101890"/>
            <a:ext cx="2305205" cy="359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xmlns="" id="{947093E5-62AF-FC41-9B5E-65E7F5B9255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7087" y="5696442"/>
            <a:ext cx="2305205" cy="85383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xmlns="" id="{CA257B02-8219-574C-810D-0789A5FEBF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22773" y="5101890"/>
            <a:ext cx="2305205" cy="359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xmlns="" id="{7ED61D36-02F9-2C40-9AF7-0385FFA5498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17270" y="5696442"/>
            <a:ext cx="2305205" cy="85383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B0D1479B-B733-8AEF-E19D-AFF42A57C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68006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575711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xmlns="" id="{1E974796-7AE0-EF46-B1A0-E207CA97A9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9306" y="1541893"/>
            <a:ext cx="2307965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:a16="http://schemas.microsoft.com/office/drawing/2014/main" xmlns="" id="{E26C0338-9526-6645-AA6F-0613F77B53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9263" y="1900313"/>
            <a:ext cx="2301815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Рисунок SmartArt 2">
            <a:extLst>
              <a:ext uri="{FF2B5EF4-FFF2-40B4-BE49-F238E27FC236}">
                <a16:creationId xmlns:a16="http://schemas.microsoft.com/office/drawing/2014/main" xmlns="" id="{3A2F8166-FB68-6C42-B7EA-A15FBFCD021F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2933700" y="1511300"/>
            <a:ext cx="4787900" cy="48576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xmlns="" id="{C97A21B9-0A79-C74D-A938-940FD463A13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49306" y="3349592"/>
            <a:ext cx="2307965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AB838611-4DDF-4A49-A581-34C5D05E99A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49263" y="3708012"/>
            <a:ext cx="2301815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BEE0A9CA-BD47-CD4A-8965-47AC93683F0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49306" y="5143223"/>
            <a:ext cx="2307965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xmlns="" id="{9ED679E5-C4F1-6C43-A90F-CAB0C424B9B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49263" y="5501643"/>
            <a:ext cx="2301815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351A0C3F-75F0-8144-BE60-0B63AC0C78D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902585" y="1552167"/>
            <a:ext cx="2319788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xmlns="" id="{ADB4A15E-9F04-0544-A0FC-B621E30BE35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902575" y="1910587"/>
            <a:ext cx="2313606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xmlns="" id="{7360636A-0AF5-4242-AA05-B42D95D18B2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902585" y="3359866"/>
            <a:ext cx="2319788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xmlns="" id="{A8C302CA-1CEC-4041-9102-6B1D3DDD68C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902575" y="3718286"/>
            <a:ext cx="2313606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:a16="http://schemas.microsoft.com/office/drawing/2014/main" xmlns="" id="{6C73A337-6D77-D94D-9239-0F5FD2A944D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902585" y="5153497"/>
            <a:ext cx="2319788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xmlns="" id="{B00BEAD4-D7BC-AA4D-9F47-3ED0A052E7E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902575" y="5511917"/>
            <a:ext cx="2313606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2C66428-3D17-38E7-408F-E8634571C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1915486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8">
            <a:extLst>
              <a:ext uri="{FF2B5EF4-FFF2-40B4-BE49-F238E27FC236}">
                <a16:creationId xmlns:a16="http://schemas.microsoft.com/office/drawing/2014/main" xmlns="" id="{BE1BF562-8E62-2E40-AB57-70091B6681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78177" y="2811782"/>
            <a:ext cx="3127862" cy="5001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Текст 1">
            <a:extLst>
              <a:ext uri="{FF2B5EF4-FFF2-40B4-BE49-F238E27FC236}">
                <a16:creationId xmlns:a16="http://schemas.microsoft.com/office/drawing/2014/main" xmlns="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Рисунок SmartArt 2">
            <a:extLst>
              <a:ext uri="{FF2B5EF4-FFF2-40B4-BE49-F238E27FC236}">
                <a16:creationId xmlns:a16="http://schemas.microsoft.com/office/drawing/2014/main" xmlns="" id="{3A2F8166-FB68-6C42-B7EA-A15FBFCD021F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464486" y="1331913"/>
            <a:ext cx="5601351" cy="5218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SmartArt</a:t>
            </a:r>
            <a:endParaRPr lang="ru-RU" dirty="0"/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xmlns="" id="{0A70BBF4-D813-264E-86BE-3C4DF68F564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83806" y="2447311"/>
            <a:ext cx="3122233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xmlns="" id="{575C8C8F-AA55-384B-A506-E239A0115CE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78177" y="1731844"/>
            <a:ext cx="3127862" cy="5001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xmlns="" id="{83AC1E2E-0E47-EC42-A8F7-3DE8A56430A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083806" y="1367373"/>
            <a:ext cx="3122233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:a16="http://schemas.microsoft.com/office/drawing/2014/main" xmlns="" id="{F57F1457-2C06-8C44-B2A0-EB04DE047F4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078177" y="4971658"/>
            <a:ext cx="3127862" cy="5001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xmlns="" id="{7D0F4561-D361-E942-ABF8-29C0F068413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083806" y="4607187"/>
            <a:ext cx="3122233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xmlns="" id="{67576C16-4D3D-764A-8BF6-7A68CDFA32B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078177" y="3891720"/>
            <a:ext cx="3127862" cy="5001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xmlns="" id="{0FD5D538-C3CF-D94B-AE69-C1E1FE4B7FA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083806" y="3527249"/>
            <a:ext cx="3122233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CE839548-33A2-EC40-B8D5-12419356875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078177" y="6051596"/>
            <a:ext cx="3127862" cy="5001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xmlns="" id="{4605861A-24F3-E842-AFC3-9DC4E7DDC12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083806" y="5687125"/>
            <a:ext cx="3122233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1FD9D14-B7F8-AAD0-62FA-E8134F4939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7886153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845A5F9C-FCB7-5B41-90EB-F231607E5E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0" y="1"/>
            <a:ext cx="10691813" cy="7559675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xmlns="" id="{1AAD60C7-46CB-62C9-6FA2-6FB3C0765A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355" y="2614012"/>
            <a:ext cx="4803503" cy="1999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xmlns="" id="{9D405D52-A414-DE4B-FE65-18FC59D44F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357" y="6918267"/>
            <a:ext cx="4803504" cy="20958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00.00.2023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BCEA84E-EC16-D64E-C3A8-8DC03ED8E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357" y="6510355"/>
            <a:ext cx="4803504" cy="31718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xmlns="" id="{090C25F0-98B9-BFD7-DABD-A7218D97E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983" y="6151119"/>
            <a:ext cx="4803504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160838343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3" userDrawn="1">
          <p15:clr>
            <a:srgbClr val="FBAE40"/>
          </p15:clr>
        </p15:guide>
        <p15:guide id="2" orient="horz" pos="4468" userDrawn="1">
          <p15:clr>
            <a:srgbClr val="FBAE40"/>
          </p15:clr>
        </p15:guide>
        <p15:guide id="3" orient="horz" pos="294" userDrawn="1">
          <p15:clr>
            <a:srgbClr val="FBAE40"/>
          </p15:clr>
        </p15:guide>
        <p15:guide id="4" orient="horz" pos="3220" userDrawn="1">
          <p15:clr>
            <a:srgbClr val="FBAE40"/>
          </p15:clr>
        </p15:guide>
        <p15:guide id="5" orient="horz" pos="4354" userDrawn="1">
          <p15:clr>
            <a:srgbClr val="FBAE40"/>
          </p15:clr>
        </p15:guide>
        <p15:guide id="6" orient="horz" pos="3334" userDrawn="1">
          <p15:clr>
            <a:srgbClr val="FBAE40"/>
          </p15:clr>
        </p15:guide>
        <p15:guide id="7" orient="horz" pos="1973" userDrawn="1">
          <p15:clr>
            <a:srgbClr val="FBAE40"/>
          </p15:clr>
        </p15:guide>
        <p15:guide id="8" orient="horz" pos="3447" userDrawn="1">
          <p15:clr>
            <a:srgbClr val="FBAE40"/>
          </p15:clr>
        </p15:guide>
        <p15:guide id="9" orient="horz" pos="3560" userDrawn="1">
          <p15:clr>
            <a:srgbClr val="FBAE40"/>
          </p15:clr>
        </p15:guide>
        <p15:guide id="10" orient="horz" pos="3674" userDrawn="1">
          <p15:clr>
            <a:srgbClr val="FBAE40"/>
          </p15:clr>
        </p15:guide>
        <p15:guide id="11" orient="horz" pos="3787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4014" userDrawn="1">
          <p15:clr>
            <a:srgbClr val="FBAE40"/>
          </p15:clr>
        </p15:guide>
        <p15:guide id="14" orient="horz" pos="4127" userDrawn="1">
          <p15:clr>
            <a:srgbClr val="FBAE40"/>
          </p15:clr>
        </p15:guide>
        <p15:guide id="15" orient="horz" pos="4241" userDrawn="1">
          <p15:clr>
            <a:srgbClr val="FBAE40"/>
          </p15:clr>
        </p15:guide>
        <p15:guide id="16" orient="horz" pos="3107" userDrawn="1">
          <p15:clr>
            <a:srgbClr val="FBAE40"/>
          </p15:clr>
        </p15:guide>
        <p15:guide id="17" orient="horz" pos="2993" userDrawn="1">
          <p15:clr>
            <a:srgbClr val="FBAE40"/>
          </p15:clr>
        </p15:guide>
        <p15:guide id="18" orient="horz" pos="2880" userDrawn="1">
          <p15:clr>
            <a:srgbClr val="FBAE40"/>
          </p15:clr>
        </p15:guide>
        <p15:guide id="19" orient="horz" pos="2767" userDrawn="1">
          <p15:clr>
            <a:srgbClr val="FBAE40"/>
          </p15:clr>
        </p15:guide>
        <p15:guide id="20" orient="horz" pos="2653" userDrawn="1">
          <p15:clr>
            <a:srgbClr val="FBAE40"/>
          </p15:clr>
        </p15:guide>
        <p15:guide id="21" orient="horz" pos="2540" userDrawn="1">
          <p15:clr>
            <a:srgbClr val="FBAE40"/>
          </p15:clr>
        </p15:guide>
        <p15:guide id="22" orient="horz" pos="2426" userDrawn="1">
          <p15:clr>
            <a:srgbClr val="FBAE40"/>
          </p15:clr>
        </p15:guide>
        <p15:guide id="23" orient="horz" pos="2313" userDrawn="1">
          <p15:clr>
            <a:srgbClr val="FBAE40"/>
          </p15:clr>
        </p15:guide>
        <p15:guide id="24" orient="horz" pos="2200" userDrawn="1">
          <p15:clr>
            <a:srgbClr val="FBAE40"/>
          </p15:clr>
        </p15:guide>
        <p15:guide id="25" orient="horz" pos="2086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3BCF6C4F-B9AE-1E42-A080-0908DF064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1"/>
          <a:stretch/>
        </p:blipFill>
        <p:spPr>
          <a:xfrm>
            <a:off x="0" y="4557"/>
            <a:ext cx="10691813" cy="7555118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xmlns="" id="{CA9C3E98-F106-52F3-DEB1-9262366FB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355" y="2614012"/>
            <a:ext cx="4803503" cy="1999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xmlns="" id="{D7386A71-3EA9-3DD7-3AA8-2B79A3CE83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357" y="6918267"/>
            <a:ext cx="4803504" cy="20958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00.00.2023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AD4D025-65E1-2E54-6D59-D7797CBA9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357" y="6510355"/>
            <a:ext cx="4803504" cy="31718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xmlns="" id="{D167E9F0-2C4E-1F42-E071-FC89C8E654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983" y="6151119"/>
            <a:ext cx="4803504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37835062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3" userDrawn="1">
          <p15:clr>
            <a:srgbClr val="FBAE40"/>
          </p15:clr>
        </p15:guide>
        <p15:guide id="2" orient="horz" pos="4468" userDrawn="1">
          <p15:clr>
            <a:srgbClr val="FBAE40"/>
          </p15:clr>
        </p15:guide>
        <p15:guide id="3" orient="horz" pos="294" userDrawn="1">
          <p15:clr>
            <a:srgbClr val="FBAE40"/>
          </p15:clr>
        </p15:guide>
        <p15:guide id="4" orient="horz" pos="3220" userDrawn="1">
          <p15:clr>
            <a:srgbClr val="FBAE40"/>
          </p15:clr>
        </p15:guide>
        <p15:guide id="5" orient="horz" pos="4354" userDrawn="1">
          <p15:clr>
            <a:srgbClr val="FBAE40"/>
          </p15:clr>
        </p15:guide>
        <p15:guide id="6" orient="horz" pos="3334" userDrawn="1">
          <p15:clr>
            <a:srgbClr val="FBAE40"/>
          </p15:clr>
        </p15:guide>
        <p15:guide id="7" orient="horz" pos="1973" userDrawn="1">
          <p15:clr>
            <a:srgbClr val="FBAE40"/>
          </p15:clr>
        </p15:guide>
        <p15:guide id="8" orient="horz" pos="4241" userDrawn="1">
          <p15:clr>
            <a:srgbClr val="FBAE40"/>
          </p15:clr>
        </p15:guide>
        <p15:guide id="9" orient="horz" pos="4127" userDrawn="1">
          <p15:clr>
            <a:srgbClr val="FBAE40"/>
          </p15:clr>
        </p15:guide>
        <p15:guide id="10" orient="horz" pos="4014" userDrawn="1">
          <p15:clr>
            <a:srgbClr val="FBAE40"/>
          </p15:clr>
        </p15:guide>
        <p15:guide id="11" orient="horz" pos="3901" userDrawn="1">
          <p15:clr>
            <a:srgbClr val="FBAE40"/>
          </p15:clr>
        </p15:guide>
        <p15:guide id="12" orient="horz" pos="3787" userDrawn="1">
          <p15:clr>
            <a:srgbClr val="FBAE40"/>
          </p15:clr>
        </p15:guide>
        <p15:guide id="13" orient="horz" pos="3674" userDrawn="1">
          <p15:clr>
            <a:srgbClr val="FBAE40"/>
          </p15:clr>
        </p15:guide>
        <p15:guide id="14" orient="horz" pos="3560" userDrawn="1">
          <p15:clr>
            <a:srgbClr val="FBAE40"/>
          </p15:clr>
        </p15:guide>
        <p15:guide id="15" orient="horz" pos="3447" userDrawn="1">
          <p15:clr>
            <a:srgbClr val="FBAE40"/>
          </p15:clr>
        </p15:guide>
        <p15:guide id="16" orient="horz" pos="3107" userDrawn="1">
          <p15:clr>
            <a:srgbClr val="FBAE40"/>
          </p15:clr>
        </p15:guide>
        <p15:guide id="17" orient="horz" pos="2993" userDrawn="1">
          <p15:clr>
            <a:srgbClr val="FBAE40"/>
          </p15:clr>
        </p15:guide>
        <p15:guide id="18" orient="horz" pos="2880" userDrawn="1">
          <p15:clr>
            <a:srgbClr val="FBAE40"/>
          </p15:clr>
        </p15:guide>
        <p15:guide id="19" orient="horz" pos="2767" userDrawn="1">
          <p15:clr>
            <a:srgbClr val="FBAE40"/>
          </p15:clr>
        </p15:guide>
        <p15:guide id="20" orient="horz" pos="2653" userDrawn="1">
          <p15:clr>
            <a:srgbClr val="FBAE40"/>
          </p15:clr>
        </p15:guide>
        <p15:guide id="21" orient="horz" pos="2540" userDrawn="1">
          <p15:clr>
            <a:srgbClr val="FBAE40"/>
          </p15:clr>
        </p15:guide>
        <p15:guide id="22" orient="horz" pos="2426" userDrawn="1">
          <p15:clr>
            <a:srgbClr val="FBAE40"/>
          </p15:clr>
        </p15:guide>
        <p15:guide id="23" orient="horz" pos="2313" userDrawn="1">
          <p15:clr>
            <a:srgbClr val="FBAE40"/>
          </p15:clr>
        </p15:guide>
        <p15:guide id="24" orient="horz" pos="2200" userDrawn="1">
          <p15:clr>
            <a:srgbClr val="FBAE40"/>
          </p15:clr>
        </p15:guide>
        <p15:guide id="25" orient="horz" pos="208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">
            <a:extLst>
              <a:ext uri="{FF2B5EF4-FFF2-40B4-BE49-F238E27FC236}">
                <a16:creationId xmlns:a16="http://schemas.microsoft.com/office/drawing/2014/main" xmlns="" id="{581D5051-347B-1049-9040-581A418127B0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EBE5439A-F920-024F-9114-B86E3069F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552" y="2393218"/>
            <a:ext cx="3132137" cy="561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18" name="Текст 13">
            <a:extLst>
              <a:ext uri="{FF2B5EF4-FFF2-40B4-BE49-F238E27FC236}">
                <a16:creationId xmlns:a16="http://schemas.microsoft.com/office/drawing/2014/main" xmlns="" id="{9E5DBD14-716F-7C4A-9A45-A76D1E430A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311" y="1853066"/>
            <a:ext cx="3132137" cy="514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19" name="Текст 13">
            <a:extLst>
              <a:ext uri="{FF2B5EF4-FFF2-40B4-BE49-F238E27FC236}">
                <a16:creationId xmlns:a16="http://schemas.microsoft.com/office/drawing/2014/main" xmlns="" id="{3B9BD708-03C2-ED4B-AC7E-5205226CEE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78855" y="1859251"/>
            <a:ext cx="631220" cy="5147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13B5E9CD-D860-4644-8EE6-7C4E14ACDF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78855" y="2393218"/>
            <a:ext cx="622980" cy="5617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769EBC1D-9541-AA44-8F2B-06DDE6AB02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0552" y="3830617"/>
            <a:ext cx="3126650" cy="561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xmlns="" id="{57EF519D-572A-9D4C-8439-AE43F4E5A5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9311" y="3290465"/>
            <a:ext cx="3132137" cy="514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23" name="Текст 13">
            <a:extLst>
              <a:ext uri="{FF2B5EF4-FFF2-40B4-BE49-F238E27FC236}">
                <a16:creationId xmlns:a16="http://schemas.microsoft.com/office/drawing/2014/main" xmlns="" id="{D2EBF374-7688-914D-96BA-F86037CBFF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70615" y="3292444"/>
            <a:ext cx="639460" cy="5127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xmlns="" id="{3A3A57DF-03EA-674F-BC99-1CE331CE8A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0615" y="3838148"/>
            <a:ext cx="631220" cy="5544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xmlns="" id="{F6DC0AED-8AF8-9146-9BC4-9FD3CF642A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0551" y="5285714"/>
            <a:ext cx="3132137" cy="5467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6" name="Текст 13">
            <a:extLst>
              <a:ext uri="{FF2B5EF4-FFF2-40B4-BE49-F238E27FC236}">
                <a16:creationId xmlns:a16="http://schemas.microsoft.com/office/drawing/2014/main" xmlns="" id="{965996DC-06B2-DD45-BA15-589ADEE89E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9311" y="4740045"/>
            <a:ext cx="3132137" cy="545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27" name="Текст 13">
            <a:extLst>
              <a:ext uri="{FF2B5EF4-FFF2-40B4-BE49-F238E27FC236}">
                <a16:creationId xmlns:a16="http://schemas.microsoft.com/office/drawing/2014/main" xmlns="" id="{BEDB321F-8760-C948-B8DC-0C7688772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62375" y="4730074"/>
            <a:ext cx="647700" cy="52473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xmlns="" id="{A2F20649-ACF5-6449-BE15-B183CF8808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62375" y="5271981"/>
            <a:ext cx="639460" cy="56049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xmlns="" id="{D73A2982-DEBA-C94F-92CC-C293118016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20479" y="2393218"/>
            <a:ext cx="3132137" cy="561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30" name="Текст 13">
            <a:extLst>
              <a:ext uri="{FF2B5EF4-FFF2-40B4-BE49-F238E27FC236}">
                <a16:creationId xmlns:a16="http://schemas.microsoft.com/office/drawing/2014/main" xmlns="" id="{EE72A16B-1C0B-2745-961A-2EEB4D0E02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19238" y="1853066"/>
            <a:ext cx="3132137" cy="514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31" name="Текст 13">
            <a:extLst>
              <a:ext uri="{FF2B5EF4-FFF2-40B4-BE49-F238E27FC236}">
                <a16:creationId xmlns:a16="http://schemas.microsoft.com/office/drawing/2014/main" xmlns="" id="{566830F4-F78E-AB4A-ADD7-0408829F47D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38782" y="1859251"/>
            <a:ext cx="631220" cy="5147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xmlns="" id="{49749B5E-F10A-C644-AAA7-D54B28AECE1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38782" y="2393218"/>
            <a:ext cx="622980" cy="5617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xmlns="" id="{DE7E39F1-9DB8-1E40-8F67-ED6E3EEE7F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20479" y="3830617"/>
            <a:ext cx="3126650" cy="561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34" name="Текст 13">
            <a:extLst>
              <a:ext uri="{FF2B5EF4-FFF2-40B4-BE49-F238E27FC236}">
                <a16:creationId xmlns:a16="http://schemas.microsoft.com/office/drawing/2014/main" xmlns="" id="{B3A53A07-5927-CF47-BA2F-7FCA826865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419238" y="3290465"/>
            <a:ext cx="3132137" cy="514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35" name="Текст 13">
            <a:extLst>
              <a:ext uri="{FF2B5EF4-FFF2-40B4-BE49-F238E27FC236}">
                <a16:creationId xmlns:a16="http://schemas.microsoft.com/office/drawing/2014/main" xmlns="" id="{4B607699-19EE-264E-B2B1-B2829BCA77E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30542" y="3292444"/>
            <a:ext cx="639460" cy="5127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xmlns="" id="{13B440DE-D363-9F4F-AFFE-C6FD53A75BD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0542" y="3838148"/>
            <a:ext cx="631220" cy="5544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xmlns="" id="{323D2179-CC90-FD40-85F3-5288898A6A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20478" y="5285714"/>
            <a:ext cx="3132137" cy="5467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38" name="Текст 13">
            <a:extLst>
              <a:ext uri="{FF2B5EF4-FFF2-40B4-BE49-F238E27FC236}">
                <a16:creationId xmlns:a16="http://schemas.microsoft.com/office/drawing/2014/main" xmlns="" id="{3159BD99-397E-7541-9DB5-C55225161C7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19238" y="4740045"/>
            <a:ext cx="3132137" cy="545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39" name="Текст 13">
            <a:extLst>
              <a:ext uri="{FF2B5EF4-FFF2-40B4-BE49-F238E27FC236}">
                <a16:creationId xmlns:a16="http://schemas.microsoft.com/office/drawing/2014/main" xmlns="" id="{92D31077-FA86-2D41-8A2A-56B5BD9B43D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22302" y="4730074"/>
            <a:ext cx="647700" cy="52473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xmlns="" id="{D50EF679-A786-D849-8F41-A40BFB2AFE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722302" y="5271981"/>
            <a:ext cx="639460" cy="56049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45C750-34F1-5FB4-0A36-7F0949C59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9441746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7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8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11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73" r:id="rId2"/>
    <p:sldLayoutId id="2147483809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orient="horz" pos="725" userDrawn="1">
          <p15:clr>
            <a:srgbClr val="F26B43"/>
          </p15:clr>
        </p15:guide>
        <p15:guide id="3" orient="horz" pos="29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123">
            <a:extLst>
              <a:ext uri="{FF2B5EF4-FFF2-40B4-BE49-F238E27FC236}">
                <a16:creationId xmlns:a16="http://schemas.microsoft.com/office/drawing/2014/main" xmlns="" id="{CD352BC1-A6CB-A01C-3C3B-2B788614851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4317C1D-B499-B93A-D534-530983B67D75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0AD310D1-4101-131C-4F5B-8BD6F701AFD9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F7E1C12-4E25-B477-7F25-BAC213F5CCD1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35D7423-995D-4432-450D-CF62D19338F9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35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8" r:id="rId2"/>
    <p:sldLayoutId id="2147483731" r:id="rId3"/>
    <p:sldLayoutId id="2147483735" r:id="rId4"/>
    <p:sldLayoutId id="2147483734" r:id="rId5"/>
    <p:sldLayoutId id="214748373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123">
            <a:extLst>
              <a:ext uri="{FF2B5EF4-FFF2-40B4-BE49-F238E27FC236}">
                <a16:creationId xmlns:a16="http://schemas.microsoft.com/office/drawing/2014/main" xmlns="" id="{F3FE9AFB-A3AB-B952-BA38-270F689A842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7954D1C0-A8E4-B81A-7E0A-1A0231A51C6A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893A156E-8FA3-357E-D8D9-1DC97E97D67D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2766BF0-7E73-2C1F-8C0B-AB3D088C9C3E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93DEB17-2B15-CF1E-BA1D-2D3C66FD987D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075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60" r:id="rId3"/>
    <p:sldLayoutId id="2147483725" r:id="rId4"/>
    <p:sldLayoutId id="2147483726" r:id="rId5"/>
    <p:sldLayoutId id="2147483759" r:id="rId6"/>
    <p:sldLayoutId id="2147483752" r:id="rId7"/>
    <p:sldLayoutId id="2147483755" r:id="rId8"/>
    <p:sldLayoutId id="2147483716" r:id="rId9"/>
    <p:sldLayoutId id="2147483715" r:id="rId10"/>
    <p:sldLayoutId id="2147483770" r:id="rId11"/>
    <p:sldLayoutId id="2147483717" r:id="rId12"/>
    <p:sldLayoutId id="2147483718" r:id="rId13"/>
    <p:sldLayoutId id="2147483719" r:id="rId14"/>
    <p:sldLayoutId id="2147483754" r:id="rId15"/>
    <p:sldLayoutId id="2147483753" r:id="rId16"/>
    <p:sldLayoutId id="2147483756" r:id="rId17"/>
    <p:sldLayoutId id="2147483768" r:id="rId18"/>
    <p:sldLayoutId id="2147483757" r:id="rId19"/>
    <p:sldLayoutId id="2147483758" r:id="rId20"/>
    <p:sldLayoutId id="2147483769" r:id="rId21"/>
    <p:sldLayoutId id="214748374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42" userDrawn="1">
          <p15:clr>
            <a:srgbClr val="F26B43"/>
          </p15:clr>
        </p15:guide>
        <p15:guide id="19" pos="4955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43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BEDC36F7-AD7E-63B7-6BF4-D49ADCE0D4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62D905B-5B9B-F083-D9D2-89AF3D45633A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1A388874-AD11-7DB5-E6A9-387405CEFFDA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722A099-90CE-252C-6959-DAAFB608F44F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1F6077A-74C0-8757-0F60-5769F2A998C6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77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1" r:id="rId3"/>
    <p:sldLayoutId id="21474837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B36FD03D-23EF-E7D3-975E-EE6423A0C5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707210B-24B1-E198-DA16-5109A2BD30B2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4DB92D4C-24B8-B90E-6403-36C02531DDE4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CAB7B97-54DD-265D-DA02-E937351964DA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C621096-21AA-8A1D-1EDB-67A17A673A35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97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62" r:id="rId2"/>
    <p:sldLayoutId id="2147483763" r:id="rId3"/>
    <p:sldLayoutId id="21474837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076DBC8-B536-634F-FC92-AC060CD9AF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xmlns="" id="{36220CCE-A2C4-E28B-DDB1-193AFA8DC70D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xmlns="" id="{2A9C65E6-E837-8312-E9E2-A626C8FE67BD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F436C958-30B4-8E52-C62A-40FCF4653BC0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A7FC5A5F-53F7-2FD2-8C55-420F7FE55C02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58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826B495-C50A-B703-731B-7C6DF76F3CD8}"/>
              </a:ext>
            </a:extLst>
          </p:cNvPr>
          <p:cNvSpPr/>
          <p:nvPr userDrawn="1"/>
        </p:nvSpPr>
        <p:spPr>
          <a:xfrm>
            <a:off x="-1847782" y="0"/>
            <a:ext cx="1685178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3E40CF-6039-35E3-299A-567613A3F37A}"/>
              </a:ext>
            </a:extLst>
          </p:cNvPr>
          <p:cNvSpPr txBox="1"/>
          <p:nvPr userDrawn="1"/>
        </p:nvSpPr>
        <p:spPr>
          <a:xfrm>
            <a:off x="-1800301" y="77861"/>
            <a:ext cx="152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темы заключительного слайда</a:t>
            </a:r>
          </a:p>
          <a:p>
            <a:pPr>
              <a:buClr>
                <a:schemeClr val="tx1"/>
              </a:buClr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00" marR="0" lvl="0" indent="-84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r>
              <a:rPr lang="ru-RU" sz="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Перейти на нужный слайд</a:t>
            </a:r>
          </a:p>
          <a:p>
            <a:pPr marL="84600" marR="0" lvl="0" indent="-84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endParaRPr lang="ru-RU" sz="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00" marR="0" lvl="0" indent="-84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На верхней панели во вкладке </a:t>
            </a:r>
            <a:b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 найти кнопку </a:t>
            </a:r>
            <a:r>
              <a:rPr lang="ru-RU" sz="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Макет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нажатия выбрать шаблон </a:t>
            </a:r>
            <a:br>
              <a:rPr lang="ru-RU" sz="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выпадающего списка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endParaRPr 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endParaRPr 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3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2CA2506C-7667-2F5D-6532-9657BA441786}"/>
              </a:ext>
            </a:extLst>
          </p:cNvPr>
          <p:cNvGrpSpPr/>
          <p:nvPr userDrawn="1"/>
        </p:nvGrpSpPr>
        <p:grpSpPr>
          <a:xfrm>
            <a:off x="-1847782" y="-1"/>
            <a:ext cx="1685178" cy="1861074"/>
            <a:chOff x="-1847782" y="-1"/>
            <a:chExt cx="1685178" cy="18610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2618C29-1298-6AD1-B436-73A1C3C46601}"/>
                </a:ext>
              </a:extLst>
            </p:cNvPr>
            <p:cNvSpPr/>
            <p:nvPr userDrawn="1"/>
          </p:nvSpPr>
          <p:spPr>
            <a:xfrm>
              <a:off x="-1847782" y="-1"/>
              <a:ext cx="1685178" cy="1861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2485DC2-7DDB-B916-E1DE-663E111B6D6B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Изменение темы титульного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Перейти на нужный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На верхней панели во вкладке </a:t>
              </a:r>
              <a:b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Главная</a:t>
              </a:r>
              <a:r>
                <a:rPr lang="ru-RU" sz="6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найти кнопку </a:t>
              </a:r>
              <a:r>
                <a:rPr lang="ru-RU" sz="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Макет</a:t>
              </a:r>
              <a:r>
                <a:rPr lang="ru-RU" sz="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после нажатия выбрать шаблон из выпадающего списка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B43D590-8857-4BCC-C808-04185C6FB563}"/>
                </a:ext>
              </a:extLst>
            </p:cNvPr>
            <p:cNvSpPr txBox="1"/>
            <p:nvPr userDrawn="1"/>
          </p:nvSpPr>
          <p:spPr>
            <a:xfrm>
              <a:off x="-1800301" y="1030076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титульном слайде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27)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3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8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orient="horz" pos="725" userDrawn="1">
          <p15:clr>
            <a:srgbClr val="F26B43"/>
          </p15:clr>
        </p15:guide>
        <p15:guide id="3" orient="horz" pos="29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E74B4C43-E55D-0D67-7FA1-D4B71EC033D2}"/>
              </a:ext>
            </a:extLst>
          </p:cNvPr>
          <p:cNvGrpSpPr/>
          <p:nvPr userDrawn="1"/>
        </p:nvGrpSpPr>
        <p:grpSpPr>
          <a:xfrm>
            <a:off x="-1847782" y="-1"/>
            <a:ext cx="1685178" cy="1861074"/>
            <a:chOff x="-1847782" y="-1"/>
            <a:chExt cx="1685178" cy="1861074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74D5D73E-3233-ECBA-ED3F-288F0E56F591}"/>
                </a:ext>
              </a:extLst>
            </p:cNvPr>
            <p:cNvSpPr/>
            <p:nvPr userDrawn="1"/>
          </p:nvSpPr>
          <p:spPr>
            <a:xfrm>
              <a:off x="-1847782" y="-1"/>
              <a:ext cx="1685178" cy="1861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E4C530F-EC21-969E-714D-9F4DA3493E9B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Изменение темы титульного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Перейти на нужный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На верхней панели во вкладке </a:t>
              </a:r>
              <a:b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Главная</a:t>
              </a:r>
              <a:r>
                <a:rPr lang="ru-RU" sz="6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найти кнопку </a:t>
              </a:r>
              <a:r>
                <a:rPr lang="ru-RU" sz="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Макет</a:t>
              </a:r>
              <a:r>
                <a:rPr lang="ru-RU" sz="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после нажатия выбрать шаблон из выпадающего списка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CB12AA4-A161-AAC0-7B29-17F7A7402558}"/>
                </a:ext>
              </a:extLst>
            </p:cNvPr>
            <p:cNvSpPr txBox="1"/>
            <p:nvPr userDrawn="1"/>
          </p:nvSpPr>
          <p:spPr>
            <a:xfrm>
              <a:off x="-1800301" y="1030076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титульном слайде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27)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69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orient="horz" pos="725" userDrawn="1">
          <p15:clr>
            <a:srgbClr val="F26B43"/>
          </p15:clr>
        </p15:guide>
        <p15:guide id="3" orient="horz" pos="29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0D5F0B-183F-7B15-B2E9-149F0E3D9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EC503546-336E-7812-A135-7430F980CAAE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xmlns="" id="{138C4078-CC43-B06A-3901-D4BE1B2F1B3D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E9A0CEC-D65B-45BC-0088-B3D39FF8941C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63A4537-5AC8-3B8F-5088-B0CBD7E223FE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43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D204C72-0295-84FD-381E-7C03B28C31BA}"/>
              </a:ext>
            </a:extLst>
          </p:cNvPr>
          <p:cNvSpPr/>
          <p:nvPr userDrawn="1"/>
        </p:nvSpPr>
        <p:spPr>
          <a:xfrm>
            <a:off x="-1847782" y="0"/>
            <a:ext cx="1685178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BB62A7-5535-9F25-A2C6-0C6E5B8F2BA3}"/>
              </a:ext>
            </a:extLst>
          </p:cNvPr>
          <p:cNvSpPr txBox="1"/>
          <p:nvPr userDrawn="1"/>
        </p:nvSpPr>
        <p:spPr>
          <a:xfrm>
            <a:off x="-1800301" y="77861"/>
            <a:ext cx="1490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темы </a:t>
            </a:r>
            <a:r>
              <a:rPr lang="ru-RU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перебивочного</a:t>
            </a: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 слайда</a:t>
            </a:r>
          </a:p>
          <a:p>
            <a:pPr>
              <a:buClr>
                <a:schemeClr val="tx1"/>
              </a:buClr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00" marR="0" lvl="0" indent="-84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r>
              <a:rPr lang="ru-RU" sz="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Перейти на нужный слайд</a:t>
            </a:r>
          </a:p>
          <a:p>
            <a:pPr marL="84600" marR="0" lvl="0" indent="-84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endParaRPr lang="ru-RU" sz="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00" marR="0" lvl="0" indent="-84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На верхней панели во вкладке </a:t>
            </a:r>
            <a:b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 найти кнопку </a:t>
            </a:r>
            <a:r>
              <a:rPr lang="ru-RU" sz="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Макет</a:t>
            </a:r>
            <a:r>
              <a:rPr lang="ru-RU" sz="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нажатия выбрать шаблон из выпадающего списка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endParaRPr 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endParaRPr 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8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75" r:id="rId2"/>
    <p:sldLayoutId id="2147483796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9C2698AF-C866-9C33-38B2-D0CDEF92E7BF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CE029F27-8598-6DFF-4213-C7720C296725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DF2B7F2-08D5-F141-F0B8-55E9A6341DF2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8C482BE-205F-0A38-F43F-C1123222B454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16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37" r:id="rId3"/>
    <p:sldLayoutId id="2147483740" r:id="rId4"/>
    <p:sldLayoutId id="214748374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9C2698AF-C866-9C33-38B2-D0CDEF92E7BF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CE029F27-8598-6DFF-4213-C7720C296725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DF2B7F2-08D5-F141-F0B8-55E9A6341DF2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8C482BE-205F-0A38-F43F-C1123222B454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F8A73F8-40CB-9BFB-025C-4711CA30C697}"/>
              </a:ext>
            </a:extLst>
          </p:cNvPr>
          <p:cNvSpPr/>
          <p:nvPr userDrawn="1"/>
        </p:nvSpPr>
        <p:spPr>
          <a:xfrm>
            <a:off x="-1" y="0"/>
            <a:ext cx="10691813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24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8" r:id="rId3"/>
    <p:sldLayoutId id="2147483804" r:id="rId4"/>
    <p:sldLayoutId id="2147483805" r:id="rId5"/>
    <p:sldLayoutId id="2147483806" r:id="rId6"/>
    <p:sldLayoutId id="214748380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34A38AA-8F1F-F17C-EB3B-FCD609C83E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0" r:id="rId2"/>
    <p:sldLayoutId id="2147483797" r:id="rId3"/>
    <p:sldLayoutId id="2147483691" r:id="rId4"/>
    <p:sldLayoutId id="2147483695" r:id="rId5"/>
    <p:sldLayoutId id="2147483694" r:id="rId6"/>
    <p:sldLayoutId id="2147483686" r:id="rId7"/>
    <p:sldLayoutId id="2147483795" r:id="rId8"/>
    <p:sldLayoutId id="2147483692" r:id="rId9"/>
    <p:sldLayoutId id="2147483696" r:id="rId10"/>
    <p:sldLayoutId id="2147483698" r:id="rId11"/>
    <p:sldLayoutId id="2147483697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050C2848-234A-81D0-F469-1DB9241AFBB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2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43" r:id="rId7"/>
    <p:sldLayoutId id="2147483742" r:id="rId8"/>
    <p:sldLayoutId id="2147483744" r:id="rId9"/>
    <p:sldLayoutId id="214748374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avi"/><Relationship Id="rId7" Type="http://schemas.openxmlformats.org/officeDocument/2006/relationships/slideLayout" Target="../slideLayouts/slideLayout2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video" Target="../media/media4.avi"/><Relationship Id="rId5" Type="http://schemas.microsoft.com/office/2007/relationships/media" Target="../media/media4.avi"/><Relationship Id="rId10" Type="http://schemas.openxmlformats.org/officeDocument/2006/relationships/image" Target="../media/image34.png"/><Relationship Id="rId4" Type="http://schemas.openxmlformats.org/officeDocument/2006/relationships/video" Target="../media/media3.avi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1FDDACC5-A363-E16C-E08F-527B10AF10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07" y="5904610"/>
            <a:ext cx="7240800" cy="260454"/>
          </a:xfrm>
        </p:spPr>
        <p:txBody>
          <a:bodyPr/>
          <a:lstStyle/>
          <a:p>
            <a:r>
              <a:rPr lang="en-US" dirty="0"/>
              <a:t>XXVII </a:t>
            </a:r>
            <a:r>
              <a:rPr lang="ru-RU" dirty="0"/>
              <a:t>Международная конференция </a:t>
            </a:r>
          </a:p>
          <a:p>
            <a:r>
              <a:rPr lang="ru-RU" dirty="0"/>
              <a:t>«</a:t>
            </a:r>
            <a:r>
              <a:rPr lang="ru-RU" dirty="0" err="1"/>
              <a:t>Забабахинские</a:t>
            </a:r>
            <a:r>
              <a:rPr lang="ru-RU" dirty="0"/>
              <a:t> научные чтения ЗНЧ-2025», г. </a:t>
            </a:r>
            <a:r>
              <a:rPr lang="ru-RU" dirty="0" err="1"/>
              <a:t>Снежинск</a:t>
            </a:r>
            <a:endParaRPr lang="ru-RU" dirty="0"/>
          </a:p>
          <a:p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1339E790-1630-B94C-C833-C97B08453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dirty="0"/>
              <a:t>Термоядерное зажигание мишеней непрямого облучения в условиях сферического ввода лазерного излучения со второй гармоникой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1CA54FC1-5508-5248-789B-0734B2729B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Аверин Максим Сергеевич</a:t>
            </a:r>
          </a:p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733D47AA-646C-1EA3-4A23-7331314D59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19.05.25 – 23.05.25</a:t>
            </a:r>
          </a:p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D702E7DD-44E1-0D94-CB8C-A5376FEB2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263" y="6920067"/>
            <a:ext cx="4884737" cy="314129"/>
          </a:xfrm>
        </p:spPr>
        <p:txBody>
          <a:bodyPr/>
          <a:lstStyle/>
          <a:p>
            <a:r>
              <a:rPr lang="ru-RU" sz="1500" dirty="0"/>
              <a:t>Научный сотрудник НИО 0208, ИТМФ, РФЯЦ-ВНИИЭФ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2403" y="226362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923693" y="385903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66454" y="1280606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675761" y="2350576"/>
            <a:ext cx="10691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75761" y="4865176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8947" y="819739"/>
            <a:ext cx="10181463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500" dirty="0" smtClean="0"/>
              <a:t>Наиболее подходящие условия для зажигания мишеней с 2ω возникают в случае отсутствия перекрытия плазмой лазерных трасс (режим СЛТ). В таком случае ожидать разницы в интегральной эффективности конверсии между </a:t>
            </a:r>
            <a:r>
              <a:rPr lang="ru-RU" sz="1500" dirty="0" smtClean="0">
                <a:solidFill>
                  <a:srgbClr val="333333"/>
                </a:solidFill>
                <a:ea typeface="Arial"/>
                <a:cs typeface="Arial"/>
              </a:rPr>
              <a:t>2</a:t>
            </a:r>
            <a:r>
              <a:rPr lang="el-GR" sz="1500" dirty="0" smtClean="0">
                <a:solidFill>
                  <a:srgbClr val="333333"/>
                </a:solidFill>
                <a:ea typeface="Arial"/>
                <a:cs typeface="Arial"/>
              </a:rPr>
              <a:t>ω</a:t>
            </a:r>
            <a:r>
              <a:rPr lang="ru-RU" sz="1500" dirty="0" smtClean="0">
                <a:solidFill>
                  <a:srgbClr val="333333"/>
                </a:solidFill>
                <a:ea typeface="Arial"/>
                <a:cs typeface="Arial"/>
              </a:rPr>
              <a:t> и 3</a:t>
            </a:r>
            <a:r>
              <a:rPr lang="el-GR" sz="1500" dirty="0" smtClean="0">
                <a:solidFill>
                  <a:srgbClr val="333333"/>
                </a:solidFill>
                <a:ea typeface="Arial"/>
                <a:cs typeface="Arial"/>
              </a:rPr>
              <a:t>ω</a:t>
            </a:r>
            <a:r>
              <a:rPr lang="ru-RU" sz="1500" dirty="0" smtClean="0">
                <a:solidFill>
                  <a:srgbClr val="333333"/>
                </a:solidFill>
                <a:ea typeface="Arial"/>
                <a:cs typeface="Arial"/>
              </a:rPr>
              <a:t> не следует. </a:t>
            </a:r>
            <a:r>
              <a:rPr lang="ru-RU" sz="1500" b="1" dirty="0" smtClean="0">
                <a:solidFill>
                  <a:srgbClr val="FF0000"/>
                </a:solidFill>
                <a:ea typeface="Arial"/>
                <a:cs typeface="Arial"/>
              </a:rPr>
              <a:t>При этом для мишеней </a:t>
            </a:r>
            <a:r>
              <a:rPr lang="en-US" sz="1500" b="1" dirty="0" smtClean="0">
                <a:solidFill>
                  <a:srgbClr val="FF0000"/>
                </a:solidFill>
                <a:ea typeface="Arial"/>
                <a:cs typeface="Arial"/>
              </a:rPr>
              <a:t>NIF </a:t>
            </a:r>
            <a:r>
              <a:rPr lang="ru-RU" sz="1500" b="1" dirty="0" smtClean="0">
                <a:solidFill>
                  <a:srgbClr val="FF0000"/>
                </a:solidFill>
                <a:ea typeface="Arial"/>
                <a:cs typeface="Arial"/>
              </a:rPr>
              <a:t>(3</a:t>
            </a:r>
            <a:r>
              <a:rPr lang="el-GR" sz="1500" b="1" dirty="0" smtClean="0">
                <a:solidFill>
                  <a:srgbClr val="FF0000"/>
                </a:solidFill>
                <a:ea typeface="Arial"/>
                <a:cs typeface="Arial"/>
              </a:rPr>
              <a:t>ω</a:t>
            </a:r>
            <a:r>
              <a:rPr lang="ru-RU" sz="1500" b="1" dirty="0" smtClean="0">
                <a:solidFill>
                  <a:srgbClr val="FF0000"/>
                </a:solidFill>
                <a:ea typeface="Arial"/>
                <a:cs typeface="Arial"/>
              </a:rPr>
              <a:t>) снижение </a:t>
            </a:r>
            <a:r>
              <a:rPr lang="ru-RU" sz="1500" b="1" dirty="0" smtClean="0">
                <a:solidFill>
                  <a:srgbClr val="FF0000"/>
                </a:solidFill>
              </a:rPr>
              <a:t>эффективности конверсии в экспериментах вследствие перекрытия составляет </a:t>
            </a:r>
            <a:r>
              <a:rPr lang="ru-RU" sz="1500" b="1" dirty="0" smtClean="0">
                <a:solidFill>
                  <a:srgbClr val="FF0000"/>
                </a:solidFill>
                <a:cs typeface="Arial"/>
              </a:rPr>
              <a:t>≈</a:t>
            </a:r>
            <a:r>
              <a:rPr lang="ru-RU" sz="1500" b="1" dirty="0" smtClean="0">
                <a:solidFill>
                  <a:srgbClr val="FF0000"/>
                </a:solidFill>
              </a:rPr>
              <a:t>40%!</a:t>
            </a:r>
            <a:r>
              <a:rPr lang="ru-RU" sz="1500" dirty="0" smtClean="0">
                <a:solidFill>
                  <a:srgbClr val="333333"/>
                </a:solidFill>
                <a:ea typeface="Arial"/>
                <a:cs typeface="Arial"/>
              </a:rPr>
              <a:t>  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500" dirty="0" smtClean="0"/>
              <a:t>Сферическое </a:t>
            </a:r>
            <a:r>
              <a:rPr lang="ru-RU" sz="1500" dirty="0"/>
              <a:t>облучение</a:t>
            </a:r>
            <a:r>
              <a:rPr lang="en-US" sz="1500" dirty="0"/>
              <a:t> </a:t>
            </a:r>
            <a:r>
              <a:rPr lang="ru-RU" sz="1500" dirty="0"/>
              <a:t>с симметрией </a:t>
            </a:r>
            <a:r>
              <a:rPr lang="ru-RU" sz="1500" dirty="0" smtClean="0"/>
              <a:t>куба, </a:t>
            </a:r>
            <a:r>
              <a:rPr lang="ru-RU" sz="1500" dirty="0" smtClean="0">
                <a:solidFill>
                  <a:srgbClr val="333333"/>
                </a:solidFill>
                <a:cs typeface="Arial"/>
              </a:rPr>
              <a:t>по </a:t>
            </a:r>
            <a:r>
              <a:rPr lang="ru-RU" sz="1500" dirty="0">
                <a:solidFill>
                  <a:srgbClr val="333333"/>
                </a:solidFill>
                <a:cs typeface="Arial"/>
              </a:rPr>
              <a:t>всей </a:t>
            </a:r>
            <a:r>
              <a:rPr lang="ru-RU" sz="1500" dirty="0" smtClean="0">
                <a:solidFill>
                  <a:srgbClr val="333333"/>
                </a:solidFill>
                <a:cs typeface="Arial"/>
              </a:rPr>
              <a:t>видимости, является наиболее предпочтительным для реализации режима СЛТ. Дополнительно, такая геометрия облучения дает более низкий уровень асимметрии потока рентгеновского излучения по углу (≈0.5%) в сравнении с цилиндрическим вводом </a:t>
            </a:r>
            <a:r>
              <a:rPr lang="en-US" sz="1500" dirty="0" smtClean="0">
                <a:solidFill>
                  <a:srgbClr val="333333"/>
                </a:solidFill>
                <a:cs typeface="Arial"/>
              </a:rPr>
              <a:t>NIF (</a:t>
            </a:r>
            <a:r>
              <a:rPr lang="ru-RU" sz="1500" dirty="0" smtClean="0">
                <a:solidFill>
                  <a:srgbClr val="333333"/>
                </a:solidFill>
                <a:cs typeface="Arial"/>
              </a:rPr>
              <a:t>≈2.5%).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500" b="1" dirty="0" smtClean="0">
                <a:solidFill>
                  <a:srgbClr val="025EA1"/>
                </a:solidFill>
                <a:cs typeface="Arial"/>
              </a:rPr>
              <a:t>DT-</a:t>
            </a:r>
            <a:r>
              <a:rPr lang="ru-RU" sz="1500" b="1" dirty="0" smtClean="0">
                <a:solidFill>
                  <a:srgbClr val="025EA1"/>
                </a:solidFill>
                <a:cs typeface="Arial"/>
              </a:rPr>
              <a:t>капсулы мишеней СЛТ имеют кратно большую массу в сравнении с капсулами </a:t>
            </a:r>
            <a:r>
              <a:rPr lang="en-US" sz="1500" b="1" dirty="0" smtClean="0">
                <a:solidFill>
                  <a:srgbClr val="025EA1"/>
                </a:solidFill>
                <a:cs typeface="Arial"/>
              </a:rPr>
              <a:t>NIF</a:t>
            </a:r>
            <a:r>
              <a:rPr lang="ru-RU" sz="1500" b="1" dirty="0" smtClean="0">
                <a:solidFill>
                  <a:srgbClr val="025EA1"/>
                </a:solidFill>
                <a:cs typeface="Arial"/>
              </a:rPr>
              <a:t>, что позволяет добиться заметно большего </a:t>
            </a:r>
            <a:r>
              <a:rPr lang="ru-RU" sz="1500" b="1" dirty="0" err="1" smtClean="0">
                <a:solidFill>
                  <a:srgbClr val="025EA1"/>
                </a:solidFill>
                <a:cs typeface="Arial"/>
              </a:rPr>
              <a:t>энерговыделение</a:t>
            </a:r>
            <a:r>
              <a:rPr lang="ru-RU" sz="1500" b="1" dirty="0" smtClean="0">
                <a:solidFill>
                  <a:srgbClr val="025EA1"/>
                </a:solidFill>
                <a:cs typeface="Arial"/>
              </a:rPr>
              <a:t> в них.</a:t>
            </a:r>
            <a:r>
              <a:rPr lang="en-US" sz="1500" b="1" dirty="0" smtClean="0">
                <a:solidFill>
                  <a:srgbClr val="025EA1"/>
                </a:solidFill>
                <a:cs typeface="Arial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cs typeface="Arial"/>
              </a:rPr>
              <a:t>Единственная проблема, возникающая при увеличении размера капсулы </a:t>
            </a:r>
            <a:r>
              <a:rPr lang="ru-RU" sz="1500" b="1" dirty="0" smtClean="0">
                <a:solidFill>
                  <a:srgbClr val="FF0000"/>
                </a:solidFill>
              </a:rPr>
              <a:t>– увеличение времени ее сжатия, что затрудняет сокращение «времени спада» и делает ее более восприимчивой к росту неустойчивости на границе топливо-</a:t>
            </a:r>
            <a:r>
              <a:rPr lang="ru-RU" sz="1500" b="1" dirty="0" err="1" smtClean="0">
                <a:solidFill>
                  <a:srgbClr val="FF0000"/>
                </a:solidFill>
              </a:rPr>
              <a:t>аблятор</a:t>
            </a:r>
            <a:r>
              <a:rPr lang="ru-RU" sz="1500" b="1" dirty="0" smtClean="0">
                <a:solidFill>
                  <a:srgbClr val="FF0000"/>
                </a:solidFill>
              </a:rPr>
              <a:t>. </a:t>
            </a:r>
            <a:r>
              <a:rPr lang="ru-RU" sz="1500" b="1" dirty="0" smtClean="0">
                <a:solidFill>
                  <a:srgbClr val="FFC000"/>
                </a:solidFill>
              </a:rPr>
              <a:t>Является ли это значимой проблемой в условиях более высокого уровня симметрии облучения в сферическом боксе? Если да, то </a:t>
            </a:r>
            <a:r>
              <a:rPr lang="ru-RU" sz="1500" b="1" u="sng" dirty="0" smtClean="0">
                <a:solidFill>
                  <a:srgbClr val="FFC000"/>
                </a:solidFill>
              </a:rPr>
              <a:t>для любых</a:t>
            </a:r>
            <a:r>
              <a:rPr lang="ru-RU" sz="1500" b="1" dirty="0" smtClean="0">
                <a:solidFill>
                  <a:srgbClr val="FFC000"/>
                </a:solidFill>
              </a:rPr>
              <a:t> капсул увеличенного размера требования к лазерной энергии окажутся непропорционально выше. </a:t>
            </a:r>
            <a:r>
              <a:rPr lang="ru-RU" sz="1500" dirty="0" smtClean="0">
                <a:solidFill>
                  <a:srgbClr val="333333"/>
                </a:solidFill>
                <a:cs typeface="Arial"/>
              </a:rPr>
              <a:t>При этом при поддержании абляционного давления на этапах заметного сжатия капсулы проблема перекрытия лазерных трасс будет стоять уже не настолько остро.   </a:t>
            </a:r>
            <a:endParaRPr lang="ru-RU" sz="1500" b="1" dirty="0">
              <a:solidFill>
                <a:srgbClr val="FFC000"/>
              </a:solidFill>
              <a:cs typeface="Arial"/>
            </a:endParaRP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500" b="1" dirty="0" smtClean="0">
                <a:solidFill>
                  <a:srgbClr val="025EA1"/>
                </a:solidFill>
                <a:cs typeface="Arial"/>
              </a:rPr>
              <a:t>Для обеспечения зажигания термоядерного топлива на лазерной установке со </a:t>
            </a:r>
            <a:r>
              <a:rPr lang="ru-RU" sz="1500" b="1" dirty="0" smtClean="0">
                <a:solidFill>
                  <a:srgbClr val="025EA1"/>
                </a:solidFill>
              </a:rPr>
              <a:t>сферическим вводом </a:t>
            </a:r>
            <a:r>
              <a:rPr lang="ru-RU" sz="1500" b="1" dirty="0">
                <a:solidFill>
                  <a:srgbClr val="025EA1"/>
                </a:solidFill>
                <a:ea typeface="Arial"/>
                <a:cs typeface="Arial"/>
              </a:rPr>
              <a:t>2</a:t>
            </a:r>
            <a:r>
              <a:rPr lang="el-GR" sz="1500" b="1" dirty="0">
                <a:solidFill>
                  <a:srgbClr val="025EA1"/>
                </a:solidFill>
                <a:ea typeface="Arial"/>
                <a:cs typeface="Arial"/>
              </a:rPr>
              <a:t>ω</a:t>
            </a:r>
            <a:r>
              <a:rPr lang="ru-RU" sz="1500" b="1" dirty="0" smtClean="0">
                <a:solidFill>
                  <a:srgbClr val="025EA1"/>
                </a:solidFill>
              </a:rPr>
              <a:t> в режиме СЛТ и профилированным лазерным импульсом по нижней оценке необходима </a:t>
            </a:r>
            <a:r>
              <a:rPr lang="ru-RU" sz="1500" b="1" dirty="0" smtClean="0">
                <a:solidFill>
                  <a:srgbClr val="025EA1"/>
                </a:solidFill>
                <a:cs typeface="Arial"/>
              </a:rPr>
              <a:t>энергия </a:t>
            </a:r>
            <a:r>
              <a:rPr lang="en-US" sz="1500" b="1" dirty="0" smtClean="0">
                <a:solidFill>
                  <a:srgbClr val="025EA1"/>
                </a:solidFill>
                <a:cs typeface="Arial"/>
              </a:rPr>
              <a:t>Q≈3 </a:t>
            </a:r>
            <a:r>
              <a:rPr lang="ru-RU" sz="1500" b="1" dirty="0" smtClean="0">
                <a:solidFill>
                  <a:srgbClr val="025EA1"/>
                </a:solidFill>
                <a:cs typeface="Arial"/>
              </a:rPr>
              <a:t>МДж и максимальная мощность </a:t>
            </a:r>
            <a:r>
              <a:rPr lang="en-US" sz="1500" b="1" dirty="0" smtClean="0">
                <a:solidFill>
                  <a:srgbClr val="025EA1"/>
                </a:solidFill>
                <a:cs typeface="Arial"/>
              </a:rPr>
              <a:t>N≈</a:t>
            </a:r>
            <a:r>
              <a:rPr lang="ru-RU" sz="1500" b="1" dirty="0" smtClean="0">
                <a:solidFill>
                  <a:srgbClr val="025EA1"/>
                </a:solidFill>
                <a:cs typeface="Arial"/>
              </a:rPr>
              <a:t>550</a:t>
            </a:r>
            <a:r>
              <a:rPr lang="en-US" sz="1500" b="1" dirty="0" smtClean="0">
                <a:solidFill>
                  <a:srgbClr val="025EA1"/>
                </a:solidFill>
                <a:cs typeface="Arial"/>
              </a:rPr>
              <a:t> </a:t>
            </a:r>
            <a:r>
              <a:rPr lang="ru-RU" sz="1500" b="1" dirty="0" smtClean="0">
                <a:solidFill>
                  <a:srgbClr val="025EA1"/>
                </a:solidFill>
                <a:cs typeface="Arial"/>
              </a:rPr>
              <a:t>ТВт. Ожидаемый нейтронный выход из мишени </a:t>
            </a:r>
            <a:r>
              <a:rPr lang="en-US" sz="1500" b="1" dirty="0" smtClean="0">
                <a:solidFill>
                  <a:srgbClr val="025EA1"/>
                </a:solidFill>
                <a:cs typeface="Arial"/>
              </a:rPr>
              <a:t>≈</a:t>
            </a:r>
            <a:r>
              <a:rPr lang="ru-RU" sz="1500" b="1" dirty="0" smtClean="0">
                <a:solidFill>
                  <a:srgbClr val="025EA1"/>
                </a:solidFill>
                <a:cs typeface="Arial"/>
              </a:rPr>
              <a:t>10</a:t>
            </a:r>
            <a:r>
              <a:rPr lang="ru-RU" sz="1500" b="1" baseline="30000" dirty="0" smtClean="0">
                <a:solidFill>
                  <a:srgbClr val="025EA1"/>
                </a:solidFill>
                <a:cs typeface="Arial"/>
              </a:rPr>
              <a:t>19</a:t>
            </a:r>
            <a:r>
              <a:rPr lang="ru-RU" sz="1500" b="1" dirty="0" smtClean="0">
                <a:solidFill>
                  <a:srgbClr val="025EA1"/>
                </a:solidFill>
                <a:cs typeface="Arial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500" dirty="0">
                <a:ea typeface="Arial"/>
                <a:cs typeface="Arial"/>
              </a:rPr>
              <a:t>Использование 2</a:t>
            </a:r>
            <a:r>
              <a:rPr lang="el-GR" sz="1500" dirty="0">
                <a:ea typeface="Arial"/>
                <a:cs typeface="Arial"/>
              </a:rPr>
              <a:t>ω</a:t>
            </a:r>
            <a:r>
              <a:rPr lang="ru-RU" sz="1500" dirty="0">
                <a:ea typeface="Arial"/>
                <a:cs typeface="Arial"/>
              </a:rPr>
              <a:t> не исключает возможности преодоления порога зажигания, однако в сравнении с 3</a:t>
            </a:r>
            <a:r>
              <a:rPr lang="el-GR" sz="1500" dirty="0">
                <a:ea typeface="Arial"/>
                <a:cs typeface="Arial"/>
              </a:rPr>
              <a:t>ω </a:t>
            </a:r>
            <a:r>
              <a:rPr lang="ru-RU" sz="1500" dirty="0">
                <a:ea typeface="Arial"/>
                <a:cs typeface="Arial"/>
              </a:rPr>
              <a:t>требует </a:t>
            </a:r>
            <a:r>
              <a:rPr lang="ru-RU" sz="1500" dirty="0" err="1"/>
              <a:t>бо́льших</a:t>
            </a:r>
            <a:r>
              <a:rPr lang="ru-RU" sz="1500" dirty="0">
                <a:ea typeface="Arial"/>
                <a:cs typeface="Arial"/>
              </a:rPr>
              <a:t> значений энергии и мощности лазерного излучения, что в заметной степени компенсируется меньшими потерями энергии при гармоническом преобразовании с </a:t>
            </a:r>
            <a:r>
              <a:rPr lang="en-US" sz="1500" dirty="0">
                <a:ea typeface="Arial"/>
                <a:cs typeface="Arial"/>
              </a:rPr>
              <a:t>1</a:t>
            </a:r>
            <a:r>
              <a:rPr lang="el-GR" sz="1500" dirty="0">
                <a:ea typeface="Arial"/>
                <a:cs typeface="Arial"/>
              </a:rPr>
              <a:t>ω</a:t>
            </a:r>
            <a:r>
              <a:rPr lang="ru-RU" sz="1500" dirty="0" smtClean="0">
                <a:ea typeface="Arial"/>
                <a:cs typeface="Arial"/>
              </a:rPr>
              <a:t>. </a:t>
            </a:r>
            <a:r>
              <a:rPr lang="ru-RU" sz="1500" b="1" dirty="0" smtClean="0">
                <a:solidFill>
                  <a:srgbClr val="025EA1"/>
                </a:solidFill>
                <a:ea typeface="Arial"/>
                <a:cs typeface="Arial"/>
              </a:rPr>
              <a:t>При этом преодоление порога зажигания происходит в </a:t>
            </a:r>
            <a:r>
              <a:rPr lang="en-US" sz="1500" b="1" dirty="0" smtClean="0">
                <a:solidFill>
                  <a:srgbClr val="025EA1"/>
                </a:solidFill>
                <a:ea typeface="Arial"/>
                <a:cs typeface="Arial"/>
              </a:rPr>
              <a:t>DT-</a:t>
            </a:r>
            <a:r>
              <a:rPr lang="ru-RU" sz="1500" b="1" dirty="0" smtClean="0">
                <a:solidFill>
                  <a:srgbClr val="025EA1"/>
                </a:solidFill>
                <a:ea typeface="Arial"/>
                <a:cs typeface="Arial"/>
              </a:rPr>
              <a:t>капсулах </a:t>
            </a:r>
            <a:r>
              <a:rPr lang="ru-RU" sz="1500" b="1" dirty="0" smtClean="0">
                <a:solidFill>
                  <a:srgbClr val="025EA1"/>
                </a:solidFill>
              </a:rPr>
              <a:t>увеличенного</a:t>
            </a:r>
            <a:r>
              <a:rPr lang="ru-RU" sz="1500" b="1" dirty="0" smtClean="0">
                <a:solidFill>
                  <a:srgbClr val="025EA1"/>
                </a:solidFill>
                <a:ea typeface="Arial"/>
                <a:cs typeface="Arial"/>
              </a:rPr>
              <a:t> размера с кратно большим </a:t>
            </a:r>
            <a:r>
              <a:rPr lang="ru-RU" sz="1500" b="1" dirty="0" err="1" smtClean="0">
                <a:solidFill>
                  <a:srgbClr val="025EA1"/>
                </a:solidFill>
                <a:ea typeface="Arial"/>
                <a:cs typeface="Arial"/>
              </a:rPr>
              <a:t>энерговыделением</a:t>
            </a:r>
            <a:r>
              <a:rPr lang="ru-RU" sz="1500" b="1" dirty="0" smtClean="0">
                <a:solidFill>
                  <a:srgbClr val="025EA1"/>
                </a:solidFill>
                <a:ea typeface="Arial"/>
                <a:cs typeface="Arial"/>
              </a:rPr>
              <a:t> в них!</a:t>
            </a:r>
            <a:endParaRPr lang="ru-RU" sz="1500" b="1" dirty="0">
              <a:solidFill>
                <a:srgbClr val="025EA1"/>
              </a:solidFill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2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3F554234-FA42-D547-6217-C5E40FBFC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Спасибо </a:t>
            </a:r>
          </a:p>
          <a:p>
            <a:r>
              <a:rPr lang="ru-RU" dirty="0" smtClean="0"/>
              <a:t>за внимание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88A59D-CF4A-3791-E0D2-E7AEF5454C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19.05.25 – 23.05.25</a:t>
            </a:r>
          </a:p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8B71AE9-2574-7890-36F0-6AFED2087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+7 (831)30 2-84-91 </a:t>
            </a:r>
            <a:r>
              <a:rPr lang="en-US" dirty="0" smtClean="0"/>
              <a:t>MSAverin@vniief.ru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5645D5D-B3A4-CCE2-1799-6A29C9C8F8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Аверин Максим Сергеевич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5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900" dirty="0" smtClean="0"/>
              <a:t>Нанесение вещества с высоким </a:t>
            </a:r>
            <a:r>
              <a:rPr lang="en-US" sz="1900" dirty="0" smtClean="0"/>
              <a:t>Z </a:t>
            </a:r>
            <a:r>
              <a:rPr lang="ru-RU" sz="1900" dirty="0" smtClean="0"/>
              <a:t>на оболочку </a:t>
            </a:r>
            <a:r>
              <a:rPr lang="en-US" sz="1900" dirty="0" smtClean="0"/>
              <a:t>DT-</a:t>
            </a:r>
            <a:r>
              <a:rPr lang="ru-RU" sz="1900" dirty="0" smtClean="0"/>
              <a:t>капсулы как инструмент сдерживания разлета плазмы    </a:t>
            </a:r>
            <a:endParaRPr lang="ru-RU" sz="19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2403" y="226362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923693" y="385903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807498"/>
              </p:ext>
            </p:extLst>
          </p:nvPr>
        </p:nvGraphicFramePr>
        <p:xfrm>
          <a:off x="459195" y="1150938"/>
          <a:ext cx="3782500" cy="2889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" name="Graph" r:id="rId3" imgW="3779404" imgH="2897042" progId="Origin50.Graph">
                  <p:embed/>
                </p:oleObj>
              </mc:Choice>
              <mc:Fallback>
                <p:oleObj name="Graph" r:id="rId3" imgW="3779404" imgH="2897042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95" y="1150938"/>
                        <a:ext cx="3782500" cy="28892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66454" y="1280606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06224"/>
              </p:ext>
            </p:extLst>
          </p:nvPr>
        </p:nvGraphicFramePr>
        <p:xfrm>
          <a:off x="582576" y="4127087"/>
          <a:ext cx="3722834" cy="2848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Graph" r:id="rId5" imgW="3779404" imgH="2897042" progId="Origin50.Graph">
                  <p:embed/>
                </p:oleObj>
              </mc:Choice>
              <mc:Fallback>
                <p:oleObj name="Graph" r:id="rId5" imgW="3779404" imgH="2897042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576" y="4127087"/>
                        <a:ext cx="3722834" cy="284846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675761" y="2350576"/>
            <a:ext cx="10691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75761" y="4865176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305410" y="1284227"/>
            <a:ext cx="609021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При перекрытии лазерной трассы в нее попадает крайне малая масса вещества (около 1% от всей массы </a:t>
            </a:r>
            <a:r>
              <a:rPr lang="ru-RU" sz="1400" dirty="0" err="1" smtClean="0"/>
              <a:t>аблятора</a:t>
            </a:r>
            <a:r>
              <a:rPr lang="ru-RU" sz="1400" dirty="0" smtClean="0"/>
              <a:t>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70C0"/>
                </a:solidFill>
              </a:rPr>
              <a:t>Нанесение на внешнюю поверхность оболочки капсулы слоя </a:t>
            </a:r>
            <a:r>
              <a:rPr lang="ru-RU" sz="1400" dirty="0">
                <a:solidFill>
                  <a:srgbClr val="0070C0"/>
                </a:solidFill>
              </a:rPr>
              <a:t>вещества с высоким </a:t>
            </a:r>
            <a:r>
              <a:rPr lang="en-US" sz="1400" dirty="0" smtClean="0">
                <a:solidFill>
                  <a:srgbClr val="0070C0"/>
                </a:solidFill>
              </a:rPr>
              <a:t>Z</a:t>
            </a:r>
            <a:r>
              <a:rPr lang="ru-RU" sz="1400" dirty="0" smtClean="0"/>
              <a:t> с толщиной </a:t>
            </a:r>
            <a:r>
              <a:rPr lang="en-US" sz="1400" dirty="0" smtClean="0"/>
              <a:t>0.1-1 </a:t>
            </a:r>
            <a:r>
              <a:rPr lang="ru-RU" sz="1400" dirty="0" smtClean="0"/>
              <a:t>мкм </a:t>
            </a:r>
            <a:r>
              <a:rPr lang="ru-RU" sz="1400" dirty="0" smtClean="0">
                <a:solidFill>
                  <a:srgbClr val="0070C0"/>
                </a:solidFill>
              </a:rPr>
              <a:t>позволяет</a:t>
            </a:r>
            <a:r>
              <a:rPr lang="ru-RU" sz="1400" dirty="0" smtClean="0"/>
              <a:t> уменьшить скорость разлета границы оболочка-гелий и </a:t>
            </a:r>
            <a:r>
              <a:rPr lang="ru-RU" sz="1400" dirty="0" smtClean="0">
                <a:solidFill>
                  <a:srgbClr val="0070C0"/>
                </a:solidFill>
              </a:rPr>
              <a:t>оттянуть момент перекрытия </a:t>
            </a:r>
            <a:r>
              <a:rPr lang="ru-RU" sz="1400" dirty="0" smtClean="0"/>
              <a:t>(</a:t>
            </a:r>
            <a:r>
              <a:rPr lang="en-US" sz="1400" dirty="0" err="1" smtClean="0"/>
              <a:t>Δt</a:t>
            </a:r>
            <a:r>
              <a:rPr lang="en-US" sz="1400" dirty="0" smtClean="0"/>
              <a:t>=1 </a:t>
            </a:r>
            <a:r>
              <a:rPr lang="ru-RU" sz="1400" dirty="0" err="1" smtClean="0"/>
              <a:t>нс</a:t>
            </a:r>
            <a:r>
              <a:rPr lang="ru-RU" sz="1400" dirty="0" smtClean="0"/>
              <a:t>). Это связано с тем, что скорость изотермического разлета является монотонной функцией теплоемкости, а в тяжелых веществах при </a:t>
            </a:r>
            <a:r>
              <a:rPr lang="en-US" sz="1400" dirty="0" smtClean="0"/>
              <a:t>T</a:t>
            </a:r>
            <a:r>
              <a:rPr lang="ru-RU" sz="1400" i="1" dirty="0" smtClean="0">
                <a:solidFill>
                  <a:schemeClr val="accent1"/>
                </a:solidFill>
              </a:rPr>
              <a:t>~</a:t>
            </a:r>
            <a:r>
              <a:rPr lang="en-US" sz="1400" dirty="0" smtClean="0"/>
              <a:t>100 </a:t>
            </a:r>
            <a:r>
              <a:rPr lang="ru-RU" sz="1400" dirty="0" smtClean="0"/>
              <a:t>эВ теплоемкость кратно ниже, чем в веществе </a:t>
            </a:r>
            <a:r>
              <a:rPr lang="ru-RU" sz="1400" dirty="0" err="1" smtClean="0"/>
              <a:t>аблятора</a:t>
            </a:r>
            <a:r>
              <a:rPr lang="ru-RU" sz="1400" dirty="0" smtClean="0"/>
              <a:t>. </a:t>
            </a:r>
            <a:r>
              <a:rPr lang="ru-RU" sz="1400" dirty="0" smtClean="0">
                <a:solidFill>
                  <a:srgbClr val="FF0000"/>
                </a:solidFill>
              </a:rPr>
              <a:t>Однако при наличии напыления требуется более высокая мощность ЛИ </a:t>
            </a:r>
            <a:r>
              <a:rPr lang="ru-RU" sz="1400" dirty="0">
                <a:solidFill>
                  <a:srgbClr val="FF0000"/>
                </a:solidFill>
              </a:rPr>
              <a:t>на начальном этапе сжатия </a:t>
            </a:r>
            <a:r>
              <a:rPr lang="ru-RU" sz="1400" dirty="0" smtClean="0">
                <a:solidFill>
                  <a:srgbClr val="FF0000"/>
                </a:solidFill>
              </a:rPr>
              <a:t>для поддержания абляционного давления </a:t>
            </a:r>
            <a:r>
              <a:rPr lang="ru-RU" sz="1400" dirty="0" smtClean="0"/>
              <a:t>(</a:t>
            </a:r>
            <a:r>
              <a:rPr lang="en-US" sz="1400" dirty="0" smtClean="0"/>
              <a:t>t&lt;</a:t>
            </a:r>
            <a:r>
              <a:rPr lang="ru-RU" sz="1400" dirty="0" smtClean="0"/>
              <a:t>2</a:t>
            </a:r>
            <a:r>
              <a:rPr lang="en-US" sz="1400" dirty="0" smtClean="0"/>
              <a:t> </a:t>
            </a:r>
            <a:r>
              <a:rPr lang="ru-RU" sz="1400" dirty="0" err="1" smtClean="0"/>
              <a:t>нс</a:t>
            </a:r>
            <a:r>
              <a:rPr lang="ru-RU" sz="1400" dirty="0" smtClean="0"/>
              <a:t>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Можно ли </a:t>
            </a:r>
            <a:r>
              <a:rPr lang="ru-RU" sz="1400" dirty="0" smtClean="0"/>
              <a:t>технически реализовать напыление с высоким уровнем точности? Сработает ли эта идея в реальном эксперименте? Если нет, то для получения режима СЛТ размеры мишени необходимо пропорционально увеличить на ≈10%, что потребует увеличения энергии и мощности лазерной системы на ≈20%</a:t>
            </a: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cs typeface="Arial"/>
              </a:rPr>
              <a:t>При попадании </a:t>
            </a:r>
            <a:r>
              <a:rPr lang="ru-RU" sz="1400" dirty="0" err="1">
                <a:solidFill>
                  <a:srgbClr val="333333"/>
                </a:solidFill>
                <a:cs typeface="Arial"/>
              </a:rPr>
              <a:t>напыленного</a:t>
            </a:r>
            <a:r>
              <a:rPr lang="ru-RU" sz="1400" dirty="0">
                <a:solidFill>
                  <a:srgbClr val="333333"/>
                </a:solidFill>
                <a:cs typeface="Arial"/>
              </a:rPr>
              <a:t> вещества в лазерную трассу реализуется ситуация сходная с той, что возникает в пенном конверторе мишени типа «парник». В области перекрытия интенсивность лазерного излучения относительно высока, поэтому вопрос об эффективности конверсии и симметрии облучения капсулы в таком режиме остается открытым</a:t>
            </a:r>
            <a:r>
              <a:rPr lang="ru-RU" sz="1400" dirty="0" smtClean="0">
                <a:solidFill>
                  <a:srgbClr val="333333"/>
                </a:solidFill>
                <a:cs typeface="Arial"/>
              </a:rPr>
              <a:t>.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xmlns="" id="{4E82A6DD-EE3B-5F07-80A6-467711D9049B}"/>
              </a:ext>
            </a:extLst>
          </p:cNvPr>
          <p:cNvCxnSpPr>
            <a:cxnSpLocks/>
          </p:cNvCxnSpPr>
          <p:nvPr/>
        </p:nvCxnSpPr>
        <p:spPr>
          <a:xfrm>
            <a:off x="1793133" y="2407405"/>
            <a:ext cx="0" cy="800741"/>
          </a:xfrm>
          <a:prstGeom prst="straightConnector1">
            <a:avLst/>
          </a:prstGeom>
          <a:ln w="63500" cap="rnd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0"/>
            </a:gradFill>
            <a:round/>
            <a:headEnd type="triangl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76350" y="3243014"/>
            <a:ext cx="2006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70C0"/>
                </a:solidFill>
              </a:rPr>
              <a:t>«поджали хвост»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cxnSp>
        <p:nvCxnSpPr>
          <p:cNvPr id="68" name="Прямая со стрелкой 67"/>
          <p:cNvCxnSpPr/>
          <p:nvPr/>
        </p:nvCxnSpPr>
        <p:spPr>
          <a:xfrm flipV="1">
            <a:off x="462771" y="6568978"/>
            <a:ext cx="9751324" cy="33708"/>
          </a:xfrm>
          <a:prstGeom prst="straightConnector1">
            <a:avLst/>
          </a:prstGeom>
          <a:ln w="127000">
            <a:gradFill flip="none" rotWithShape="1">
              <a:gsLst>
                <a:gs pos="0">
                  <a:srgbClr val="0070C0"/>
                </a:gs>
                <a:gs pos="54000">
                  <a:srgbClr val="FFC000"/>
                </a:gs>
                <a:gs pos="100000">
                  <a:srgbClr val="FF000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9414849" y="6043981"/>
            <a:ext cx="875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Дж</a:t>
            </a:r>
            <a:r>
              <a:rPr lang="en-US" sz="1600" b="1" dirty="0"/>
              <a:t>/</a:t>
            </a:r>
            <a:r>
              <a:rPr lang="ru-RU" sz="1600" b="1" dirty="0"/>
              <a:t>см</a:t>
            </a:r>
            <a:r>
              <a:rPr lang="ru-RU" sz="1600" b="1" baseline="30000" dirty="0"/>
              <a:t>3</a:t>
            </a:r>
            <a:endParaRPr lang="ru-RU" sz="1600" dirty="0"/>
          </a:p>
        </p:txBody>
      </p:sp>
      <p:sp>
        <p:nvSpPr>
          <p:cNvPr id="79" name="TextBox 78"/>
          <p:cNvSpPr txBox="1"/>
          <p:nvPr/>
        </p:nvSpPr>
        <p:spPr>
          <a:xfrm>
            <a:off x="258692" y="6651965"/>
            <a:ext cx="575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10</a:t>
            </a:r>
            <a:r>
              <a:rPr lang="ru-RU" sz="1600" b="1" baseline="30000" dirty="0" smtClean="0"/>
              <a:t>2</a:t>
            </a:r>
            <a:endParaRPr lang="ru-RU" sz="1600" dirty="0"/>
          </a:p>
        </p:txBody>
      </p:sp>
      <p:sp>
        <p:nvSpPr>
          <p:cNvPr id="83" name="TextBox 82"/>
          <p:cNvSpPr txBox="1"/>
          <p:nvPr/>
        </p:nvSpPr>
        <p:spPr>
          <a:xfrm>
            <a:off x="784048" y="6718574"/>
            <a:ext cx="22736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i="1" dirty="0" smtClean="0"/>
              <a:t>Химическая энергия</a:t>
            </a:r>
            <a:endParaRPr lang="ru-RU" sz="1700" b="1" i="1" dirty="0"/>
          </a:p>
        </p:txBody>
      </p:sp>
      <p:sp>
        <p:nvSpPr>
          <p:cNvPr id="84" name="TextBox 83"/>
          <p:cNvSpPr txBox="1"/>
          <p:nvPr/>
        </p:nvSpPr>
        <p:spPr>
          <a:xfrm>
            <a:off x="3149756" y="6635587"/>
            <a:ext cx="575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10</a:t>
            </a:r>
            <a:r>
              <a:rPr lang="ru-RU" sz="1600" b="1" baseline="30000" dirty="0" smtClean="0"/>
              <a:t>4</a:t>
            </a:r>
            <a:endParaRPr lang="ru-RU" sz="1600" dirty="0"/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28" y="5156703"/>
            <a:ext cx="1164308" cy="137794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4"/>
          <a:srcRect r="11252"/>
          <a:stretch/>
        </p:blipFill>
        <p:spPr>
          <a:xfrm>
            <a:off x="1698743" y="5146399"/>
            <a:ext cx="806773" cy="1398072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5"/>
          <a:srcRect l="21372" t="3020" b="4851"/>
          <a:stretch/>
        </p:blipFill>
        <p:spPr>
          <a:xfrm>
            <a:off x="2546754" y="5159486"/>
            <a:ext cx="788030" cy="1384985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3998765" y="6703014"/>
            <a:ext cx="19526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i="1" dirty="0" smtClean="0"/>
              <a:t>Энергия Э-М полей</a:t>
            </a:r>
            <a:endParaRPr lang="ru-RU" sz="1700" b="1" i="1" dirty="0"/>
          </a:p>
        </p:txBody>
      </p:sp>
      <p:sp>
        <p:nvSpPr>
          <p:cNvPr id="91" name="TextBox 90"/>
          <p:cNvSpPr txBox="1"/>
          <p:nvPr/>
        </p:nvSpPr>
        <p:spPr>
          <a:xfrm>
            <a:off x="6322614" y="6642380"/>
            <a:ext cx="575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10</a:t>
            </a:r>
            <a:r>
              <a:rPr lang="ru-RU" sz="1600" b="1" baseline="30000" dirty="0" smtClean="0"/>
              <a:t>10</a:t>
            </a:r>
            <a:endParaRPr lang="ru-RU" sz="1600" dirty="0"/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 flipH="1" flipV="1">
            <a:off x="6528985" y="5008992"/>
            <a:ext cx="1" cy="1520292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987925" y="6680953"/>
            <a:ext cx="19480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i="1" dirty="0" smtClean="0"/>
              <a:t>Ядерная энергия</a:t>
            </a:r>
            <a:endParaRPr lang="ru-RU" sz="1700" b="1" i="1" dirty="0"/>
          </a:p>
        </p:txBody>
      </p:sp>
      <p:sp>
        <p:nvSpPr>
          <p:cNvPr id="94" name="TextBox 93"/>
          <p:cNvSpPr txBox="1"/>
          <p:nvPr/>
        </p:nvSpPr>
        <p:spPr>
          <a:xfrm>
            <a:off x="9096565" y="6635587"/>
            <a:ext cx="575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10</a:t>
            </a:r>
            <a:r>
              <a:rPr lang="ru-RU" sz="1600" b="1" baseline="30000" dirty="0" smtClean="0"/>
              <a:t>13</a:t>
            </a:r>
            <a:endParaRPr lang="ru-RU" sz="1600" dirty="0"/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585" y="5150142"/>
            <a:ext cx="1386350" cy="1358056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8886" y="5150142"/>
            <a:ext cx="1304129" cy="1361769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6392" y="5159411"/>
            <a:ext cx="1325642" cy="1358665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9"/>
          <a:srcRect r="18539"/>
          <a:stretch/>
        </p:blipFill>
        <p:spPr>
          <a:xfrm>
            <a:off x="3431391" y="5148746"/>
            <a:ext cx="1717953" cy="1386337"/>
          </a:xfrm>
          <a:prstGeom prst="rect">
            <a:avLst/>
          </a:prstGeom>
        </p:spPr>
      </p:pic>
      <p:sp>
        <p:nvSpPr>
          <p:cNvPr id="104" name="Прямоугольник 103"/>
          <p:cNvSpPr/>
          <p:nvPr/>
        </p:nvSpPr>
        <p:spPr>
          <a:xfrm>
            <a:off x="108947" y="984559"/>
            <a:ext cx="1018146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333333"/>
                </a:solidFill>
                <a:ea typeface="Arial"/>
                <a:cs typeface="Arial"/>
              </a:rPr>
              <a:t>Лазерные установки являются одним из основных инструментов, позволяющим исследовать различные вопросы </a:t>
            </a:r>
            <a:r>
              <a:rPr lang="ru-RU" sz="1700" dirty="0">
                <a:ea typeface="Times New Roman" panose="02020603050405020304" pitchFamily="18" charset="0"/>
              </a:rPr>
              <a:t>физики высокой плотности энергии: </a:t>
            </a:r>
            <a:endParaRPr lang="ru-RU" sz="1700" dirty="0" smtClean="0">
              <a:ea typeface="Times New Roman" panose="02020603050405020304" pitchFamily="18" charset="0"/>
            </a:endParaRPr>
          </a:p>
          <a:p>
            <a:pPr lvl="0" algn="just"/>
            <a:r>
              <a:rPr lang="ru-RU" sz="1700" b="1" dirty="0" smtClean="0">
                <a:solidFill>
                  <a:schemeClr val="accent1"/>
                </a:solidFill>
              </a:rPr>
              <a:t>     </a:t>
            </a:r>
            <a:r>
              <a:rPr lang="en-US" sz="1700" dirty="0" smtClean="0">
                <a:solidFill>
                  <a:schemeClr val="accent1"/>
                </a:solidFill>
              </a:rPr>
              <a:t>E&gt;</a:t>
            </a:r>
            <a:r>
              <a:rPr lang="ru-RU" sz="1700" dirty="0" smtClean="0">
                <a:solidFill>
                  <a:schemeClr val="accent1"/>
                </a:solidFill>
              </a:rPr>
              <a:t>10</a:t>
            </a:r>
            <a:r>
              <a:rPr lang="ru-RU" sz="1700" baseline="30000" dirty="0" smtClean="0">
                <a:solidFill>
                  <a:schemeClr val="accent1"/>
                </a:solidFill>
              </a:rPr>
              <a:t>5</a:t>
            </a:r>
            <a:r>
              <a:rPr lang="ru-RU" sz="1700" dirty="0" smtClean="0">
                <a:solidFill>
                  <a:schemeClr val="accent1"/>
                </a:solidFill>
              </a:rPr>
              <a:t> Дж</a:t>
            </a:r>
            <a:r>
              <a:rPr lang="en-US" sz="1700" dirty="0" smtClean="0">
                <a:solidFill>
                  <a:schemeClr val="accent1"/>
                </a:solidFill>
              </a:rPr>
              <a:t>/</a:t>
            </a:r>
            <a:r>
              <a:rPr lang="ru-RU" sz="1700" dirty="0" smtClean="0">
                <a:solidFill>
                  <a:schemeClr val="accent1"/>
                </a:solidFill>
              </a:rPr>
              <a:t>см</a:t>
            </a:r>
            <a:r>
              <a:rPr lang="ru-RU" sz="1700" baseline="30000" dirty="0" smtClean="0">
                <a:solidFill>
                  <a:schemeClr val="accent1"/>
                </a:solidFill>
              </a:rPr>
              <a:t>3</a:t>
            </a:r>
            <a:r>
              <a:rPr lang="ru-RU" sz="1700" dirty="0" smtClean="0">
                <a:solidFill>
                  <a:schemeClr val="accent1"/>
                </a:solidFill>
              </a:rPr>
              <a:t>, </a:t>
            </a:r>
            <a:r>
              <a:rPr lang="en-US" sz="1700" dirty="0" smtClean="0">
                <a:solidFill>
                  <a:schemeClr val="accent1"/>
                </a:solidFill>
              </a:rPr>
              <a:t>P&gt;1 </a:t>
            </a:r>
            <a:r>
              <a:rPr lang="ru-RU" sz="1700" dirty="0" err="1" smtClean="0">
                <a:solidFill>
                  <a:schemeClr val="accent1"/>
                </a:solidFill>
              </a:rPr>
              <a:t>Мбар</a:t>
            </a:r>
            <a:r>
              <a:rPr lang="ru-RU" sz="1700" dirty="0" smtClean="0">
                <a:solidFill>
                  <a:schemeClr val="accent1"/>
                </a:solidFill>
              </a:rPr>
              <a:t>, </a:t>
            </a:r>
            <a:r>
              <a:rPr lang="en-US" sz="1700" dirty="0" smtClean="0">
                <a:solidFill>
                  <a:schemeClr val="accent1"/>
                </a:solidFill>
              </a:rPr>
              <a:t>T&gt;1-10 </a:t>
            </a:r>
            <a:r>
              <a:rPr lang="ru-RU" sz="1700" dirty="0" smtClean="0">
                <a:solidFill>
                  <a:schemeClr val="accent1"/>
                </a:solidFill>
              </a:rPr>
              <a:t>эВ (</a:t>
            </a:r>
            <a:r>
              <a:rPr lang="en-US" sz="1700" dirty="0" smtClean="0">
                <a:solidFill>
                  <a:schemeClr val="accent1"/>
                </a:solidFill>
              </a:rPr>
              <a:t>10</a:t>
            </a:r>
            <a:r>
              <a:rPr lang="ru-RU" sz="1700" baseline="30000" dirty="0" smtClean="0">
                <a:solidFill>
                  <a:schemeClr val="accent1"/>
                </a:solidFill>
              </a:rPr>
              <a:t>4</a:t>
            </a:r>
            <a:r>
              <a:rPr lang="en-US" sz="1700" dirty="0" smtClean="0">
                <a:solidFill>
                  <a:schemeClr val="accent1"/>
                </a:solidFill>
              </a:rPr>
              <a:t>-10</a:t>
            </a:r>
            <a:r>
              <a:rPr lang="ru-RU" sz="1700" baseline="30000" dirty="0" smtClean="0">
                <a:solidFill>
                  <a:schemeClr val="accent1"/>
                </a:solidFill>
              </a:rPr>
              <a:t>5</a:t>
            </a:r>
            <a:r>
              <a:rPr lang="ru-RU" sz="1700" dirty="0" smtClean="0">
                <a:solidFill>
                  <a:schemeClr val="accent1"/>
                </a:solidFill>
              </a:rPr>
              <a:t> К)</a:t>
            </a:r>
            <a:r>
              <a:rPr lang="ru-RU" sz="1700" dirty="0" smtClean="0"/>
              <a:t>.</a:t>
            </a:r>
          </a:p>
          <a:p>
            <a:pPr lvl="0"/>
            <a:r>
              <a:rPr lang="ru-RU" sz="1700" dirty="0" smtClean="0">
                <a:solidFill>
                  <a:srgbClr val="333333"/>
                </a:solidFill>
                <a:ea typeface="Arial"/>
                <a:cs typeface="Arial"/>
              </a:rPr>
              <a:t>     </a:t>
            </a:r>
            <a:endParaRPr lang="ru-RU" sz="17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ea typeface="Times New Roman" panose="02020603050405020304" pitchFamily="18" charset="0"/>
              </a:rPr>
              <a:t>На лазерных установках </a:t>
            </a:r>
            <a:r>
              <a:rPr lang="ru-RU" sz="1700" dirty="0" err="1" smtClean="0">
                <a:ea typeface="Times New Roman" panose="02020603050405020304" pitchFamily="18" charset="0"/>
              </a:rPr>
              <a:t>мегаджоульного</a:t>
            </a:r>
            <a:r>
              <a:rPr lang="ru-RU" sz="1700" dirty="0" smtClean="0">
                <a:ea typeface="Times New Roman" panose="02020603050405020304" pitchFamily="18" charset="0"/>
              </a:rPr>
              <a:t> класса становится принципиально возможным реализация термоядерного зажигания в дейтерий-тритиевых (</a:t>
            </a:r>
            <a:r>
              <a:rPr lang="en-US" sz="1700" dirty="0" smtClean="0">
                <a:ea typeface="Times New Roman" panose="02020603050405020304" pitchFamily="18" charset="0"/>
              </a:rPr>
              <a:t>DT) </a:t>
            </a:r>
            <a:r>
              <a:rPr lang="ru-RU" sz="1700" dirty="0" smtClean="0">
                <a:ea typeface="Times New Roman" panose="02020603050405020304" pitchFamily="18" charset="0"/>
              </a:rPr>
              <a:t>мишенях имплозивного типа. Это </a:t>
            </a:r>
            <a:r>
              <a:rPr lang="ru-RU" sz="1700" dirty="0">
                <a:ea typeface="Times New Roman" panose="02020603050405020304" pitchFamily="18" charset="0"/>
              </a:rPr>
              <a:t>открывает возможности </a:t>
            </a:r>
            <a:r>
              <a:rPr lang="ru-RU" sz="1700" dirty="0" smtClean="0">
                <a:ea typeface="Times New Roman" panose="02020603050405020304" pitchFamily="18" charset="0"/>
              </a:rPr>
              <a:t>для получения точечного источника рентгеновского и нейтронного излучения высокой интенсивности, а также для </a:t>
            </a:r>
            <a:r>
              <a:rPr lang="ru-RU" sz="1700" dirty="0">
                <a:ea typeface="Times New Roman" panose="02020603050405020304" pitchFamily="18" charset="0"/>
              </a:rPr>
              <a:t>исследования вещества с </a:t>
            </a:r>
            <a:r>
              <a:rPr lang="ru-RU" sz="1700" dirty="0" smtClean="0">
                <a:ea typeface="Times New Roman" panose="02020603050405020304" pitchFamily="18" charset="0"/>
              </a:rPr>
              <a:t>экстремальной плотностью энергии, недостижимой при стандартном лазерном облучении:</a:t>
            </a:r>
          </a:p>
          <a:p>
            <a:pPr algn="just"/>
            <a:r>
              <a:rPr lang="ru-RU" sz="1700" dirty="0" smtClean="0">
                <a:solidFill>
                  <a:schemeClr val="accent1"/>
                </a:solidFill>
              </a:rPr>
              <a:t>     </a:t>
            </a:r>
            <a:r>
              <a:rPr lang="en-US" sz="1700" dirty="0">
                <a:solidFill>
                  <a:schemeClr val="accent1"/>
                </a:solidFill>
              </a:rPr>
              <a:t>E~</a:t>
            </a:r>
            <a:r>
              <a:rPr lang="ru-RU" sz="1700" dirty="0" smtClean="0">
                <a:solidFill>
                  <a:schemeClr val="accent1"/>
                </a:solidFill>
              </a:rPr>
              <a:t>10</a:t>
            </a:r>
            <a:r>
              <a:rPr lang="ru-RU" sz="1700" baseline="30000" dirty="0" smtClean="0">
                <a:solidFill>
                  <a:schemeClr val="accent1"/>
                </a:solidFill>
              </a:rPr>
              <a:t>10</a:t>
            </a:r>
            <a:r>
              <a:rPr lang="en-US" sz="1700" dirty="0" smtClean="0">
                <a:solidFill>
                  <a:schemeClr val="accent1"/>
                </a:solidFill>
              </a:rPr>
              <a:t>-</a:t>
            </a:r>
            <a:r>
              <a:rPr lang="ru-RU" sz="1700" dirty="0" smtClean="0">
                <a:solidFill>
                  <a:schemeClr val="accent1"/>
                </a:solidFill>
              </a:rPr>
              <a:t>10</a:t>
            </a:r>
            <a:r>
              <a:rPr lang="ru-RU" sz="1700" baseline="30000" dirty="0" smtClean="0">
                <a:solidFill>
                  <a:schemeClr val="accent1"/>
                </a:solidFill>
              </a:rPr>
              <a:t>11</a:t>
            </a:r>
            <a:r>
              <a:rPr lang="ru-RU" sz="1700" dirty="0" smtClean="0">
                <a:solidFill>
                  <a:schemeClr val="accent1"/>
                </a:solidFill>
              </a:rPr>
              <a:t> </a:t>
            </a:r>
            <a:r>
              <a:rPr lang="ru-RU" sz="1700" dirty="0">
                <a:solidFill>
                  <a:schemeClr val="accent1"/>
                </a:solidFill>
              </a:rPr>
              <a:t>Дж</a:t>
            </a:r>
            <a:r>
              <a:rPr lang="en-US" sz="1700" dirty="0">
                <a:solidFill>
                  <a:schemeClr val="accent1"/>
                </a:solidFill>
              </a:rPr>
              <a:t>/</a:t>
            </a:r>
            <a:r>
              <a:rPr lang="ru-RU" sz="1700" dirty="0">
                <a:solidFill>
                  <a:schemeClr val="accent1"/>
                </a:solidFill>
              </a:rPr>
              <a:t>см</a:t>
            </a:r>
            <a:r>
              <a:rPr lang="ru-RU" sz="1700" baseline="30000" dirty="0">
                <a:solidFill>
                  <a:schemeClr val="accent1"/>
                </a:solidFill>
              </a:rPr>
              <a:t>3</a:t>
            </a:r>
            <a:r>
              <a:rPr lang="ru-RU" sz="1700" dirty="0">
                <a:solidFill>
                  <a:schemeClr val="accent1"/>
                </a:solidFill>
              </a:rPr>
              <a:t>, </a:t>
            </a:r>
            <a:r>
              <a:rPr lang="en-US" sz="1700" dirty="0" smtClean="0">
                <a:solidFill>
                  <a:schemeClr val="accent1"/>
                </a:solidFill>
              </a:rPr>
              <a:t>P</a:t>
            </a:r>
            <a:r>
              <a:rPr lang="en-US" sz="1700" dirty="0">
                <a:solidFill>
                  <a:schemeClr val="accent1"/>
                </a:solidFill>
              </a:rPr>
              <a:t>~</a:t>
            </a:r>
            <a:r>
              <a:rPr lang="ru-RU" sz="1700" dirty="0" smtClean="0">
                <a:solidFill>
                  <a:schemeClr val="accent1"/>
                </a:solidFill>
              </a:rPr>
              <a:t>0.1-</a:t>
            </a:r>
            <a:r>
              <a:rPr lang="en-US" sz="1700" dirty="0" smtClean="0">
                <a:solidFill>
                  <a:schemeClr val="accent1"/>
                </a:solidFill>
              </a:rPr>
              <a:t>1 </a:t>
            </a:r>
            <a:r>
              <a:rPr lang="ru-RU" sz="1700" dirty="0" err="1" smtClean="0">
                <a:solidFill>
                  <a:schemeClr val="accent1"/>
                </a:solidFill>
              </a:rPr>
              <a:t>Тбар</a:t>
            </a:r>
            <a:r>
              <a:rPr lang="ru-RU" sz="1700" dirty="0">
                <a:solidFill>
                  <a:schemeClr val="accent1"/>
                </a:solidFill>
              </a:rPr>
              <a:t>, </a:t>
            </a:r>
            <a:r>
              <a:rPr lang="en-US" sz="1700" dirty="0" smtClean="0">
                <a:solidFill>
                  <a:schemeClr val="accent1"/>
                </a:solidFill>
              </a:rPr>
              <a:t>T</a:t>
            </a:r>
            <a:r>
              <a:rPr lang="en-US" sz="1700" dirty="0">
                <a:solidFill>
                  <a:schemeClr val="accent1"/>
                </a:solidFill>
              </a:rPr>
              <a:t>~</a:t>
            </a:r>
            <a:r>
              <a:rPr lang="en-US" sz="1700" dirty="0" smtClean="0">
                <a:solidFill>
                  <a:schemeClr val="accent1"/>
                </a:solidFill>
              </a:rPr>
              <a:t>1</a:t>
            </a:r>
            <a:r>
              <a:rPr lang="ru-RU" sz="1700" dirty="0" smtClean="0">
                <a:solidFill>
                  <a:schemeClr val="accent1"/>
                </a:solidFill>
              </a:rPr>
              <a:t>0</a:t>
            </a:r>
            <a:r>
              <a:rPr lang="en-US" sz="1700" dirty="0" smtClean="0">
                <a:solidFill>
                  <a:schemeClr val="accent1"/>
                </a:solidFill>
              </a:rPr>
              <a:t>-10</a:t>
            </a:r>
            <a:r>
              <a:rPr lang="ru-RU" sz="1700" dirty="0" smtClean="0">
                <a:solidFill>
                  <a:schemeClr val="accent1"/>
                </a:solidFill>
              </a:rPr>
              <a:t>0</a:t>
            </a:r>
            <a:r>
              <a:rPr lang="en-US" sz="1700" dirty="0" smtClean="0">
                <a:solidFill>
                  <a:schemeClr val="accent1"/>
                </a:solidFill>
              </a:rPr>
              <a:t> </a:t>
            </a:r>
            <a:r>
              <a:rPr lang="ru-RU" sz="1700" dirty="0" smtClean="0">
                <a:solidFill>
                  <a:schemeClr val="accent1"/>
                </a:solidFill>
              </a:rPr>
              <a:t>кэВ </a:t>
            </a:r>
            <a:r>
              <a:rPr lang="ru-RU" sz="1700" dirty="0">
                <a:solidFill>
                  <a:schemeClr val="accent1"/>
                </a:solidFill>
              </a:rPr>
              <a:t>(</a:t>
            </a:r>
            <a:r>
              <a:rPr lang="en-US" sz="1700" dirty="0" smtClean="0">
                <a:solidFill>
                  <a:schemeClr val="accent1"/>
                </a:solidFill>
              </a:rPr>
              <a:t>10</a:t>
            </a:r>
            <a:r>
              <a:rPr lang="ru-RU" sz="1700" baseline="30000" dirty="0" smtClean="0">
                <a:solidFill>
                  <a:schemeClr val="accent1"/>
                </a:solidFill>
              </a:rPr>
              <a:t>8</a:t>
            </a:r>
            <a:r>
              <a:rPr lang="en-US" sz="1700" dirty="0" smtClean="0">
                <a:solidFill>
                  <a:schemeClr val="accent1"/>
                </a:solidFill>
              </a:rPr>
              <a:t>-10</a:t>
            </a:r>
            <a:r>
              <a:rPr lang="ru-RU" sz="1700" baseline="30000" dirty="0" smtClean="0">
                <a:solidFill>
                  <a:schemeClr val="accent1"/>
                </a:solidFill>
              </a:rPr>
              <a:t>9</a:t>
            </a:r>
            <a:r>
              <a:rPr lang="ru-RU" sz="1700" dirty="0" smtClean="0">
                <a:solidFill>
                  <a:schemeClr val="accent1"/>
                </a:solidFill>
              </a:rPr>
              <a:t> </a:t>
            </a:r>
            <a:r>
              <a:rPr lang="ru-RU" sz="1700" dirty="0">
                <a:solidFill>
                  <a:schemeClr val="accent1"/>
                </a:solidFill>
              </a:rPr>
              <a:t>К</a:t>
            </a:r>
            <a:r>
              <a:rPr lang="ru-RU" sz="1700" dirty="0" smtClean="0">
                <a:solidFill>
                  <a:schemeClr val="accent1"/>
                </a:solidFill>
              </a:rPr>
              <a:t>)</a:t>
            </a:r>
            <a:r>
              <a:rPr lang="ru-RU" sz="1700" dirty="0" smtClean="0"/>
              <a:t>.</a:t>
            </a:r>
            <a:endParaRPr lang="ru-RU" sz="1700" dirty="0"/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 flipH="1" flipV="1">
            <a:off x="9339966" y="4983743"/>
            <a:ext cx="1" cy="1520292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H="1" flipV="1">
            <a:off x="3381382" y="5015785"/>
            <a:ext cx="1" cy="1520292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flipH="1" flipV="1">
            <a:off x="458134" y="5015785"/>
            <a:ext cx="1" cy="1520292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Дуга 154">
            <a:extLst>
              <a:ext uri="{FF2B5EF4-FFF2-40B4-BE49-F238E27FC236}">
                <a16:creationId xmlns:a16="http://schemas.microsoft.com/office/drawing/2014/main" xmlns="" id="{E6A3296D-68D7-2009-AB11-77FD5BC77E2D}"/>
              </a:ext>
            </a:extLst>
          </p:cNvPr>
          <p:cNvSpPr/>
          <p:nvPr/>
        </p:nvSpPr>
        <p:spPr>
          <a:xfrm rot="8167067" flipV="1">
            <a:off x="4918483" y="4537714"/>
            <a:ext cx="3043253" cy="3527198"/>
          </a:xfrm>
          <a:prstGeom prst="arc">
            <a:avLst>
              <a:gd name="adj1" fmla="val 11282199"/>
              <a:gd name="adj2" fmla="val 16204939"/>
            </a:avLst>
          </a:prstGeom>
          <a:ln w="50800" cap="rnd">
            <a:gradFill>
              <a:gsLst>
                <a:gs pos="0">
                  <a:srgbClr val="FF3A21"/>
                </a:gs>
                <a:gs pos="100000">
                  <a:schemeClr val="bg2"/>
                </a:gs>
              </a:gsLst>
              <a:lin ang="0" scaled="0"/>
            </a:gradFill>
            <a:round/>
            <a:headEnd type="triangl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Прямоугольник 155"/>
              <p:cNvSpPr/>
              <p:nvPr/>
            </p:nvSpPr>
            <p:spPr>
              <a:xfrm>
                <a:off x="6533691" y="3904952"/>
                <a:ext cx="3858852" cy="1154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700" i="1" dirty="0" smtClean="0"/>
                  <a:t>Наиболее доступная для зажигания термоядерная реакция:</a:t>
                </a:r>
                <a:endParaRPr lang="ru-RU" sz="1700" b="1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sz="17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7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700" b="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en-US" sz="170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ru-RU" sz="17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ru-RU" sz="17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sz="17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  <m:d>
                        <m:dPr>
                          <m:ctrlPr>
                            <a:rPr lang="en-US" sz="17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3.5 МэВ</m:t>
                          </m:r>
                        </m:e>
                      </m:d>
                    </m:oMath>
                  </m:oMathPara>
                </a14:m>
                <a:endParaRPr lang="ru-RU" sz="1700" i="1" dirty="0" smtClean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700" b="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17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14.1</m:t>
                          </m:r>
                          <m:r>
                            <a:rPr lang="ru-RU" sz="17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МэВ</m:t>
                          </m:r>
                        </m:e>
                      </m:d>
                    </m:oMath>
                  </m:oMathPara>
                </a14:m>
                <a:endParaRPr lang="ru-RU" sz="1700" dirty="0"/>
              </a:p>
            </p:txBody>
          </p:sp>
        </mc:Choice>
        <mc:Fallback xmlns="">
          <p:sp>
            <p:nvSpPr>
              <p:cNvPr id="156" name="Прямоугольник 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691" y="3904952"/>
                <a:ext cx="3858852" cy="1154996"/>
              </a:xfrm>
              <a:prstGeom prst="rect">
                <a:avLst/>
              </a:prstGeom>
              <a:blipFill>
                <a:blip r:embed="rId10"/>
                <a:stretch>
                  <a:fillRect t="-21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7" name="Пятно 1 156"/>
          <p:cNvSpPr/>
          <p:nvPr/>
        </p:nvSpPr>
        <p:spPr>
          <a:xfrm>
            <a:off x="5836136" y="4320222"/>
            <a:ext cx="668459" cy="668459"/>
          </a:xfrm>
          <a:prstGeom prst="irregularSeal1">
            <a:avLst/>
          </a:prstGeom>
          <a:gradFill>
            <a:gsLst>
              <a:gs pos="0">
                <a:srgbClr val="FFC000"/>
              </a:gs>
              <a:gs pos="100000">
                <a:srgbClr val="FF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Прямоугольник 157"/>
              <p:cNvSpPr/>
              <p:nvPr/>
            </p:nvSpPr>
            <p:spPr>
              <a:xfrm>
                <a:off x="243781" y="3900996"/>
                <a:ext cx="5377332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i="1" dirty="0" smtClean="0">
                    <a:solidFill>
                      <a:schemeClr val="tx1"/>
                    </a:solidFill>
                  </a:rPr>
                  <a:t>Характерные параметры, необходимые для преодоления порога зажигания в </a:t>
                </a:r>
                <a:r>
                  <a:rPr lang="en-US" sz="1600" i="1" dirty="0" smtClean="0">
                    <a:solidFill>
                      <a:schemeClr val="tx1"/>
                    </a:solidFill>
                  </a:rPr>
                  <a:t>DT-</a:t>
                </a:r>
                <a:r>
                  <a:rPr lang="ru-RU" sz="1600" i="1" dirty="0" smtClean="0">
                    <a:solidFill>
                      <a:schemeClr val="tx1"/>
                    </a:solidFill>
                  </a:rPr>
                  <a:t>топливе:</a:t>
                </a:r>
              </a:p>
              <a:p>
                <a:pPr algn="ctr"/>
                <a:r>
                  <a:rPr lang="en-US" sz="1700" i="1" dirty="0" smtClean="0">
                    <a:solidFill>
                      <a:schemeClr val="accent1"/>
                    </a:solidFill>
                  </a:rPr>
                  <a:t>T</a:t>
                </a:r>
                <a:r>
                  <a:rPr lang="en-US" sz="1700" i="1" baseline="-25000" dirty="0" err="1" smtClean="0">
                    <a:solidFill>
                      <a:schemeClr val="accent1"/>
                    </a:solidFill>
                  </a:rPr>
                  <a:t>i</a:t>
                </a:r>
                <a:r>
                  <a:rPr lang="ru-RU" sz="1700" i="1" baseline="-250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ru-RU" sz="1700" i="1" dirty="0">
                    <a:solidFill>
                      <a:schemeClr val="accent1"/>
                    </a:solidFill>
                  </a:rPr>
                  <a:t>~ </a:t>
                </a:r>
                <a:r>
                  <a:rPr lang="en-US" sz="1700" i="1" dirty="0" smtClean="0">
                    <a:solidFill>
                      <a:schemeClr val="accent1"/>
                    </a:solidFill>
                  </a:rPr>
                  <a:t>5</a:t>
                </a:r>
                <a:r>
                  <a:rPr lang="ru-RU" sz="1700" i="1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ru-RU" sz="1700" i="1" dirty="0">
                    <a:solidFill>
                      <a:schemeClr val="accent1"/>
                    </a:solidFill>
                  </a:rPr>
                  <a:t>кэВ, ρ</a:t>
                </a:r>
                <a:r>
                  <a:rPr lang="en-US" sz="1700" i="1" dirty="0">
                    <a:solidFill>
                      <a:schemeClr val="accent1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700" baseline="-25000" dirty="0">
                        <a:solidFill>
                          <a:schemeClr val="accent1"/>
                        </a:solidFill>
                      </a:rPr>
                      <m:t>DT</m:t>
                    </m:r>
                  </m:oMath>
                </a14:m>
                <a:r>
                  <a:rPr lang="ru-RU" sz="1700" i="1" baseline="-25000" dirty="0">
                    <a:solidFill>
                      <a:schemeClr val="accent1"/>
                    </a:solidFill>
                  </a:rPr>
                  <a:t> </a:t>
                </a:r>
                <a:r>
                  <a:rPr lang="ru-RU" sz="1700" i="1" dirty="0">
                    <a:solidFill>
                      <a:schemeClr val="accent1"/>
                    </a:solidFill>
                  </a:rPr>
                  <a:t>~ 1 г</a:t>
                </a:r>
                <a:r>
                  <a:rPr lang="en-US" sz="1700" i="1" dirty="0">
                    <a:solidFill>
                      <a:schemeClr val="accent1"/>
                    </a:solidFill>
                  </a:rPr>
                  <a:t>/</a:t>
                </a:r>
                <a:r>
                  <a:rPr lang="ru-RU" sz="1700" i="1" dirty="0" smtClean="0">
                    <a:solidFill>
                      <a:schemeClr val="accent1"/>
                    </a:solidFill>
                  </a:rPr>
                  <a:t>см</a:t>
                </a:r>
                <a:r>
                  <a:rPr lang="ru-RU" sz="1700" i="1" baseline="30000" dirty="0" smtClean="0">
                    <a:solidFill>
                      <a:schemeClr val="accent1"/>
                    </a:solidFill>
                  </a:rPr>
                  <a:t>2</a:t>
                </a:r>
                <a:r>
                  <a:rPr lang="ru-RU" sz="1700" i="1" dirty="0" smtClean="0">
                    <a:solidFill>
                      <a:schemeClr val="accent1"/>
                    </a:solidFill>
                  </a:rPr>
                  <a:t>, </a:t>
                </a:r>
              </a:p>
              <a:p>
                <a:pPr algn="ctr"/>
                <a:r>
                  <a:rPr lang="en-US" sz="1700" i="1" dirty="0" smtClean="0">
                    <a:solidFill>
                      <a:schemeClr val="accent1"/>
                    </a:solidFill>
                  </a:rPr>
                  <a:t>m</a:t>
                </a:r>
                <a:r>
                  <a:rPr lang="en-US" sz="1700" i="1" baseline="-25000" dirty="0" smtClean="0">
                    <a:solidFill>
                      <a:schemeClr val="accent1"/>
                    </a:solidFill>
                  </a:rPr>
                  <a:t>DT </a:t>
                </a:r>
                <a:r>
                  <a:rPr lang="ru-RU" sz="1700" i="1" dirty="0">
                    <a:solidFill>
                      <a:schemeClr val="accent1"/>
                    </a:solidFill>
                  </a:rPr>
                  <a:t>~ 1мг → </a:t>
                </a:r>
                <a:r>
                  <a:rPr lang="en-US" sz="1700" i="1" dirty="0">
                    <a:solidFill>
                      <a:schemeClr val="accent1"/>
                    </a:solidFill>
                  </a:rPr>
                  <a:t>Q</a:t>
                </a:r>
                <a:r>
                  <a:rPr lang="ru-RU" sz="1700" i="1" baseline="-25000" dirty="0">
                    <a:solidFill>
                      <a:schemeClr val="accent1"/>
                    </a:solidFill>
                  </a:rPr>
                  <a:t>лаз</a:t>
                </a:r>
                <a:r>
                  <a:rPr lang="ru-RU" sz="1700" i="1" dirty="0">
                    <a:solidFill>
                      <a:schemeClr val="accent1"/>
                    </a:solidFill>
                  </a:rPr>
                  <a:t>~ 1 МДж </a:t>
                </a:r>
                <a:endParaRPr lang="ru-RU" sz="17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8" name="Прямоугольник 1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81" y="3900996"/>
                <a:ext cx="5377332" cy="1107996"/>
              </a:xfrm>
              <a:prstGeom prst="rect">
                <a:avLst/>
              </a:prstGeom>
              <a:blipFill>
                <a:blip r:embed="rId11"/>
                <a:stretch>
                  <a:fillRect t="-1648" b="-65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265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проблемы</a:t>
            </a:r>
            <a:endParaRPr lang="ru-RU" dirty="0"/>
          </a:p>
        </p:txBody>
      </p:sp>
      <p:sp>
        <p:nvSpPr>
          <p:cNvPr id="104" name="Прямоугольник 103"/>
          <p:cNvSpPr/>
          <p:nvPr/>
        </p:nvSpPr>
        <p:spPr>
          <a:xfrm>
            <a:off x="449264" y="840692"/>
            <a:ext cx="984114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 smtClean="0">
                <a:solidFill>
                  <a:srgbClr val="333333"/>
                </a:solidFill>
                <a:ea typeface="Arial"/>
                <a:cs typeface="Arial"/>
              </a:rPr>
              <a:t>В области лазерного поглощения </a:t>
            </a:r>
            <a:r>
              <a:rPr lang="ru-RU" sz="1600" dirty="0" smtClean="0"/>
              <a:t>Е</a:t>
            </a:r>
            <a:r>
              <a:rPr lang="ru-RU" sz="1600" baseline="-25000" dirty="0" smtClean="0"/>
              <a:t>лаз</a:t>
            </a:r>
            <a:r>
              <a:rPr lang="ru-RU" sz="1600" dirty="0" smtClean="0"/>
              <a:t>~10</a:t>
            </a:r>
            <a:r>
              <a:rPr lang="ru-RU" sz="1600" baseline="30000" dirty="0" smtClean="0"/>
              <a:t>6</a:t>
            </a:r>
            <a:r>
              <a:rPr lang="ru-RU" sz="1600" dirty="0" smtClean="0"/>
              <a:t> Дж</a:t>
            </a:r>
            <a:r>
              <a:rPr lang="en-US" sz="1600" dirty="0"/>
              <a:t>/</a:t>
            </a:r>
            <a:r>
              <a:rPr lang="ru-RU" sz="1600" dirty="0" smtClean="0"/>
              <a:t>см</a:t>
            </a:r>
            <a:r>
              <a:rPr lang="ru-RU" sz="1600" baseline="30000" dirty="0" smtClean="0"/>
              <a:t>3</a:t>
            </a:r>
            <a:r>
              <a:rPr lang="ru-RU" sz="1600" dirty="0" smtClean="0"/>
              <a:t>, а плотность энергии необходимая для зажигания </a:t>
            </a:r>
            <a:r>
              <a:rPr lang="en-US" sz="1600" dirty="0" smtClean="0"/>
              <a:t>E</a:t>
            </a:r>
            <a:r>
              <a:rPr lang="ru-RU" sz="1600" baseline="-25000" dirty="0" smtClean="0"/>
              <a:t>заж</a:t>
            </a:r>
            <a:r>
              <a:rPr lang="ru-RU" sz="1600" dirty="0" smtClean="0"/>
              <a:t>~10</a:t>
            </a:r>
            <a:r>
              <a:rPr lang="ru-RU" sz="1600" baseline="30000" dirty="0" smtClean="0"/>
              <a:t>9</a:t>
            </a:r>
            <a:r>
              <a:rPr lang="ru-RU" sz="1600" dirty="0" smtClean="0"/>
              <a:t> Дж</a:t>
            </a:r>
            <a:r>
              <a:rPr lang="en-US" sz="1600" dirty="0" smtClean="0"/>
              <a:t>/</a:t>
            </a:r>
            <a:r>
              <a:rPr lang="ru-RU" sz="1600" dirty="0" smtClean="0"/>
              <a:t>см</a:t>
            </a:r>
            <a:r>
              <a:rPr lang="ru-RU" sz="1600" baseline="30000" dirty="0" smtClean="0"/>
              <a:t>3</a:t>
            </a:r>
            <a:r>
              <a:rPr lang="ru-RU" sz="1600" dirty="0" smtClean="0"/>
              <a:t>, что предопределяет необходимость высокой степени имплозии: объемное сжатие мишеней ~10</a:t>
            </a:r>
            <a:r>
              <a:rPr lang="ru-RU" sz="1600" baseline="30000" dirty="0" smtClean="0"/>
              <a:t>3</a:t>
            </a:r>
            <a:r>
              <a:rPr lang="ru-RU" sz="1600" dirty="0" smtClean="0"/>
              <a:t>-10</a:t>
            </a:r>
            <a:r>
              <a:rPr lang="ru-RU" sz="1600" baseline="30000" dirty="0" smtClean="0"/>
              <a:t>4</a:t>
            </a:r>
            <a:r>
              <a:rPr lang="ru-RU" sz="1600" dirty="0" smtClean="0"/>
              <a:t> раз. В таком случае асимметрия воздействия должна быть предельно низкой и составлять не более ~1%. Наилучшая симметрия облучения достигается в непрямом ИТС, в основе которого лежит конверсия лазерного излучения в рентгеновское в относительно замкнутых мишенях.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FF0000"/>
                </a:solidFill>
              </a:rPr>
              <a:t>Одна из основных проблем – ввод лазерного излучения в мишень. В процессе работы мишени ИТС </a:t>
            </a:r>
            <a:r>
              <a:rPr lang="ru-RU" sz="1600" dirty="0" smtClean="0">
                <a:solidFill>
                  <a:srgbClr val="FF0000"/>
                </a:solidFill>
              </a:rPr>
              <a:t>возникает </a:t>
            </a:r>
            <a:r>
              <a:rPr lang="ru-RU" sz="1600" dirty="0">
                <a:solidFill>
                  <a:srgbClr val="FF0000"/>
                </a:solidFill>
              </a:rPr>
              <a:t>перекрытие лазерных трасс плазмой, нелинейное взаимодействие лазерного излучения с плазмой, </a:t>
            </a:r>
            <a:r>
              <a:rPr lang="ru-RU" sz="1600" dirty="0" smtClean="0">
                <a:solidFill>
                  <a:srgbClr val="FF0000"/>
                </a:solidFill>
              </a:rPr>
              <a:t>снижается эффективность конверсии, ухудшается симметрия </a:t>
            </a:r>
            <a:r>
              <a:rPr lang="ru-RU" sz="1600" dirty="0">
                <a:solidFill>
                  <a:srgbClr val="FF0000"/>
                </a:solidFill>
              </a:rPr>
              <a:t>поля рентгеновского излучения. </a:t>
            </a:r>
          </a:p>
          <a:p>
            <a:pPr algn="just">
              <a:spcAft>
                <a:spcPts val="600"/>
              </a:spcAft>
            </a:pPr>
            <a:r>
              <a:rPr lang="ru-RU" sz="1600" dirty="0" smtClean="0">
                <a:solidFill>
                  <a:srgbClr val="025EA1"/>
                </a:solidFill>
              </a:rPr>
              <a:t>Сокращение длины волны лазерного излучения способствует устранению вышеуказанных проблем: улучшается проникающая способность лазерного излучения, увеличивается порог по возникновению нелинейных процессов (</a:t>
            </a:r>
            <a:r>
              <a:rPr lang="en-US" sz="1600" dirty="0" smtClean="0">
                <a:solidFill>
                  <a:srgbClr val="025EA1"/>
                </a:solidFill>
              </a:rPr>
              <a:t>I</a:t>
            </a:r>
            <a:r>
              <a:rPr lang="el-GR" sz="1600" dirty="0" smtClean="0">
                <a:solidFill>
                  <a:srgbClr val="025EA1"/>
                </a:solidFill>
              </a:rPr>
              <a:t>λ</a:t>
            </a:r>
            <a:r>
              <a:rPr lang="en-US" sz="1600" baseline="30000" dirty="0" smtClean="0">
                <a:solidFill>
                  <a:srgbClr val="025EA1"/>
                </a:solidFill>
              </a:rPr>
              <a:t>2</a:t>
            </a:r>
            <a:r>
              <a:rPr lang="en-US" sz="1600" dirty="0" smtClean="0">
                <a:solidFill>
                  <a:srgbClr val="025EA1"/>
                </a:solidFill>
              </a:rPr>
              <a:t>&lt;2·10</a:t>
            </a:r>
            <a:r>
              <a:rPr lang="en-US" sz="1600" baseline="30000" dirty="0" smtClean="0">
                <a:solidFill>
                  <a:srgbClr val="025EA1"/>
                </a:solidFill>
              </a:rPr>
              <a:t>14</a:t>
            </a:r>
            <a:r>
              <a:rPr lang="en-US" sz="1600" dirty="0">
                <a:solidFill>
                  <a:srgbClr val="025EA1"/>
                </a:solidFill>
              </a:rPr>
              <a:t> </a:t>
            </a:r>
            <a:r>
              <a:rPr lang="ru-RU" sz="1600" dirty="0" smtClean="0">
                <a:solidFill>
                  <a:srgbClr val="025EA1"/>
                </a:solidFill>
              </a:rPr>
              <a:t>Вт</a:t>
            </a:r>
            <a:r>
              <a:rPr lang="en-US" sz="1600" dirty="0" smtClean="0">
                <a:solidFill>
                  <a:srgbClr val="025EA1"/>
                </a:solidFill>
              </a:rPr>
              <a:t>/</a:t>
            </a:r>
            <a:r>
              <a:rPr lang="ru-RU" sz="1600" dirty="0" smtClean="0">
                <a:solidFill>
                  <a:srgbClr val="025EA1"/>
                </a:solidFill>
              </a:rPr>
              <a:t>(см</a:t>
            </a:r>
            <a:r>
              <a:rPr lang="en-US" sz="1600" dirty="0" smtClean="0">
                <a:solidFill>
                  <a:srgbClr val="025EA1"/>
                </a:solidFill>
              </a:rPr>
              <a:t>·</a:t>
            </a:r>
            <a:r>
              <a:rPr lang="ru-RU" sz="1600" dirty="0" smtClean="0">
                <a:solidFill>
                  <a:srgbClr val="025EA1"/>
                </a:solidFill>
              </a:rPr>
              <a:t>мкм)</a:t>
            </a:r>
            <a:r>
              <a:rPr lang="en-US" sz="1600" baseline="30000" dirty="0" smtClean="0">
                <a:solidFill>
                  <a:srgbClr val="025EA1"/>
                </a:solidFill>
              </a:rPr>
              <a:t>2</a:t>
            </a:r>
            <a:r>
              <a:rPr lang="ru-RU" sz="1600" dirty="0" smtClean="0">
                <a:solidFill>
                  <a:srgbClr val="025EA1"/>
                </a:solidFill>
              </a:rPr>
              <a:t>).</a:t>
            </a:r>
            <a:endParaRPr lang="ru-RU" sz="1600" baseline="30000" dirty="0" smtClean="0">
              <a:solidFill>
                <a:srgbClr val="025EA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351" y="4118512"/>
            <a:ext cx="3337990" cy="3116410"/>
          </a:xfrm>
          <a:prstGeom prst="rect">
            <a:avLst/>
          </a:prstGeom>
        </p:spPr>
      </p:pic>
      <p:pic>
        <p:nvPicPr>
          <p:cNvPr id="7" name="N210808_m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2188" y="4171192"/>
            <a:ext cx="5410150" cy="2888232"/>
          </a:xfrm>
          <a:prstGeom prst="rect">
            <a:avLst/>
          </a:prstGeom>
        </p:spPr>
      </p:pic>
      <p:sp>
        <p:nvSpPr>
          <p:cNvPr id="8" name="Рисунок 26">
            <a:extLst>
              <a:ext uri="{FF2B5EF4-FFF2-40B4-BE49-F238E27FC236}">
                <a16:creationId xmlns:a16="http://schemas.microsoft.com/office/drawing/2014/main" xmlns="" id="{B6BB8D19-F81F-3476-1789-47BD5B0EDAA6}"/>
              </a:ext>
            </a:extLst>
          </p:cNvPr>
          <p:cNvSpPr/>
          <p:nvPr/>
        </p:nvSpPr>
        <p:spPr bwMode="auto">
          <a:xfrm>
            <a:off x="71599" y="2232543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297188 w 359999"/>
              <a:gd name="connsiteY5" fmla="*/ 190075 h 360000"/>
              <a:gd name="connsiteX6" fmla="*/ 62812 w 359999"/>
              <a:gd name="connsiteY6" fmla="*/ 190075 h 360000"/>
              <a:gd name="connsiteX7" fmla="*/ 52737 w 359999"/>
              <a:gd name="connsiteY7" fmla="*/ 180000 h 360000"/>
              <a:gd name="connsiteX8" fmla="*/ 62812 w 359999"/>
              <a:gd name="connsiteY8" fmla="*/ 169925 h 360000"/>
              <a:gd name="connsiteX9" fmla="*/ 297188 w 359999"/>
              <a:gd name="connsiteY9" fmla="*/ 169925 h 360000"/>
              <a:gd name="connsiteX10" fmla="*/ 307263 w 359999"/>
              <a:gd name="connsiteY10" fmla="*/ 180000 h 360000"/>
              <a:gd name="connsiteX11" fmla="*/ 297188 w 359999"/>
              <a:gd name="connsiteY11" fmla="*/ 190075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297188" y="190075"/>
                </a:moveTo>
                <a:lnTo>
                  <a:pt x="62812" y="190075"/>
                </a:lnTo>
                <a:cubicBezTo>
                  <a:pt x="57248" y="190075"/>
                  <a:pt x="52737" y="185564"/>
                  <a:pt x="52737" y="180000"/>
                </a:cubicBezTo>
                <a:cubicBezTo>
                  <a:pt x="52737" y="174436"/>
                  <a:pt x="57248" y="169925"/>
                  <a:pt x="62812" y="169925"/>
                </a:cubicBezTo>
                <a:lnTo>
                  <a:pt x="297188" y="169925"/>
                </a:lnTo>
                <a:cubicBezTo>
                  <a:pt x="302752" y="169925"/>
                  <a:pt x="307263" y="174436"/>
                  <a:pt x="307263" y="180000"/>
                </a:cubicBezTo>
                <a:cubicBezTo>
                  <a:pt x="307263" y="185564"/>
                  <a:pt x="302752" y="190075"/>
                  <a:pt x="297188" y="190075"/>
                </a:cubicBezTo>
                <a:close/>
              </a:path>
            </a:pathLst>
          </a:custGeom>
          <a:solidFill>
            <a:srgbClr val="FF0000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Рисунок 27">
            <a:extLst>
              <a:ext uri="{FF2B5EF4-FFF2-40B4-BE49-F238E27FC236}">
                <a16:creationId xmlns:a16="http://schemas.microsoft.com/office/drawing/2014/main" xmlns="" id="{F11D5267-93BD-04A0-289B-C03E02C688AB}"/>
              </a:ext>
            </a:extLst>
          </p:cNvPr>
          <p:cNvSpPr/>
          <p:nvPr/>
        </p:nvSpPr>
        <p:spPr bwMode="auto">
          <a:xfrm>
            <a:off x="71600" y="3306767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297699 w 359999"/>
              <a:gd name="connsiteY5" fmla="*/ 190075 h 360000"/>
              <a:gd name="connsiteX6" fmla="*/ 190075 w 359999"/>
              <a:gd name="connsiteY6" fmla="*/ 190075 h 360000"/>
              <a:gd name="connsiteX7" fmla="*/ 190075 w 359999"/>
              <a:gd name="connsiteY7" fmla="*/ 297699 h 360000"/>
              <a:gd name="connsiteX8" fmla="*/ 180000 w 359999"/>
              <a:gd name="connsiteY8" fmla="*/ 307773 h 360000"/>
              <a:gd name="connsiteX9" fmla="*/ 169925 w 359999"/>
              <a:gd name="connsiteY9" fmla="*/ 297699 h 360000"/>
              <a:gd name="connsiteX10" fmla="*/ 169925 w 359999"/>
              <a:gd name="connsiteY10" fmla="*/ 190075 h 360000"/>
              <a:gd name="connsiteX11" fmla="*/ 62301 w 359999"/>
              <a:gd name="connsiteY11" fmla="*/ 190075 h 360000"/>
              <a:gd name="connsiteX12" fmla="*/ 52227 w 359999"/>
              <a:gd name="connsiteY12" fmla="*/ 180000 h 360000"/>
              <a:gd name="connsiteX13" fmla="*/ 62301 w 359999"/>
              <a:gd name="connsiteY13" fmla="*/ 169925 h 360000"/>
              <a:gd name="connsiteX14" fmla="*/ 169925 w 359999"/>
              <a:gd name="connsiteY14" fmla="*/ 169925 h 360000"/>
              <a:gd name="connsiteX15" fmla="*/ 169925 w 359999"/>
              <a:gd name="connsiteY15" fmla="*/ 62301 h 360000"/>
              <a:gd name="connsiteX16" fmla="*/ 180000 w 359999"/>
              <a:gd name="connsiteY16" fmla="*/ 52227 h 360000"/>
              <a:gd name="connsiteX17" fmla="*/ 190075 w 359999"/>
              <a:gd name="connsiteY17" fmla="*/ 62301 h 360000"/>
              <a:gd name="connsiteX18" fmla="*/ 190075 w 359999"/>
              <a:gd name="connsiteY18" fmla="*/ 169925 h 360000"/>
              <a:gd name="connsiteX19" fmla="*/ 297699 w 359999"/>
              <a:gd name="connsiteY19" fmla="*/ 169925 h 360000"/>
              <a:gd name="connsiteX20" fmla="*/ 307773 w 359999"/>
              <a:gd name="connsiteY20" fmla="*/ 180000 h 360000"/>
              <a:gd name="connsiteX21" fmla="*/ 297699 w 359999"/>
              <a:gd name="connsiteY21" fmla="*/ 190075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297699" y="190075"/>
                </a:moveTo>
                <a:lnTo>
                  <a:pt x="190075" y="190075"/>
                </a:lnTo>
                <a:lnTo>
                  <a:pt x="190075" y="297699"/>
                </a:lnTo>
                <a:cubicBezTo>
                  <a:pt x="190075" y="303262"/>
                  <a:pt x="185564" y="307773"/>
                  <a:pt x="180000" y="307773"/>
                </a:cubicBezTo>
                <a:cubicBezTo>
                  <a:pt x="174436" y="307773"/>
                  <a:pt x="169925" y="303262"/>
                  <a:pt x="169925" y="297699"/>
                </a:cubicBezTo>
                <a:lnTo>
                  <a:pt x="169925" y="190075"/>
                </a:lnTo>
                <a:lnTo>
                  <a:pt x="62301" y="190075"/>
                </a:lnTo>
                <a:cubicBezTo>
                  <a:pt x="56737" y="190075"/>
                  <a:pt x="52227" y="185564"/>
                  <a:pt x="52227" y="180000"/>
                </a:cubicBezTo>
                <a:cubicBezTo>
                  <a:pt x="52227" y="174436"/>
                  <a:pt x="56737" y="169925"/>
                  <a:pt x="62301" y="169925"/>
                </a:cubicBezTo>
                <a:lnTo>
                  <a:pt x="169925" y="169925"/>
                </a:lnTo>
                <a:lnTo>
                  <a:pt x="169925" y="62301"/>
                </a:lnTo>
                <a:cubicBezTo>
                  <a:pt x="169925" y="56737"/>
                  <a:pt x="174436" y="52227"/>
                  <a:pt x="180000" y="52227"/>
                </a:cubicBezTo>
                <a:cubicBezTo>
                  <a:pt x="185564" y="52227"/>
                  <a:pt x="190075" y="56737"/>
                  <a:pt x="190075" y="62301"/>
                </a:cubicBezTo>
                <a:lnTo>
                  <a:pt x="190075" y="169925"/>
                </a:lnTo>
                <a:lnTo>
                  <a:pt x="297699" y="169925"/>
                </a:lnTo>
                <a:cubicBezTo>
                  <a:pt x="303262" y="169925"/>
                  <a:pt x="307773" y="174436"/>
                  <a:pt x="307773" y="180000"/>
                </a:cubicBezTo>
                <a:cubicBezTo>
                  <a:pt x="307773" y="185564"/>
                  <a:pt x="303262" y="190075"/>
                  <a:pt x="297699" y="190075"/>
                </a:cubicBezTo>
                <a:close/>
              </a:path>
            </a:pathLst>
          </a:custGeom>
          <a:solidFill>
            <a:schemeClr val="tx2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4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 гармоники ЛИ и геометрии </a:t>
            </a:r>
            <a:r>
              <a:rPr lang="ru-RU" dirty="0"/>
              <a:t>облучения.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35138" t="24222" r="31033" b="26038"/>
          <a:stretch>
            <a:fillRect/>
          </a:stretch>
        </p:blipFill>
        <p:spPr bwMode="auto">
          <a:xfrm>
            <a:off x="5848597" y="3576320"/>
            <a:ext cx="2325320" cy="23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122" y="3862969"/>
            <a:ext cx="1555971" cy="168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3380" y="2901886"/>
            <a:ext cx="434698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333333"/>
                </a:solidFill>
                <a:ea typeface="Arial"/>
                <a:cs typeface="Arial"/>
              </a:rPr>
              <a:t>Сферическая </a:t>
            </a:r>
            <a:r>
              <a:rPr lang="ru-RU" sz="1700" b="1" i="1" dirty="0" smtClean="0">
                <a:solidFill>
                  <a:srgbClr val="333333"/>
                </a:solidFill>
                <a:ea typeface="Arial"/>
                <a:cs typeface="Arial"/>
              </a:rPr>
              <a:t>ввод</a:t>
            </a:r>
            <a:endParaRPr lang="ru-RU" sz="1700" b="1" dirty="0"/>
          </a:p>
          <a:p>
            <a:pPr algn="ctr"/>
            <a:r>
              <a:rPr lang="ru-RU" b="1" i="1" dirty="0" smtClean="0">
                <a:solidFill>
                  <a:srgbClr val="333333"/>
                </a:solidFill>
                <a:ea typeface="Arial"/>
                <a:cs typeface="Arial"/>
              </a:rPr>
              <a:t>УФЛ-2М (проект), </a:t>
            </a:r>
            <a:r>
              <a:rPr lang="en-US" b="1" i="1" dirty="0" smtClean="0">
                <a:solidFill>
                  <a:srgbClr val="333333"/>
                </a:solidFill>
                <a:ea typeface="Arial"/>
                <a:cs typeface="Arial"/>
              </a:rPr>
              <a:t>SG-III </a:t>
            </a:r>
            <a:r>
              <a:rPr lang="ru-RU" b="1" i="1" dirty="0">
                <a:solidFill>
                  <a:srgbClr val="333333"/>
                </a:solidFill>
                <a:ea typeface="Arial"/>
                <a:cs typeface="Arial"/>
              </a:rPr>
              <a:t>(Китай</a:t>
            </a:r>
            <a:r>
              <a:rPr lang="ru-RU" b="1" i="1" dirty="0" smtClean="0">
                <a:solidFill>
                  <a:srgbClr val="333333"/>
                </a:solidFill>
                <a:ea typeface="Arial"/>
                <a:cs typeface="Arial"/>
              </a:rPr>
              <a:t>)</a:t>
            </a:r>
            <a:endParaRPr lang="ru-RU" b="1" i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7244772" y="4705220"/>
            <a:ext cx="1093275" cy="0"/>
          </a:xfrm>
          <a:prstGeom prst="straightConnector1">
            <a:avLst/>
          </a:prstGeom>
          <a:ln w="63500" cmpd="sng">
            <a:solidFill>
              <a:schemeClr val="accent1"/>
            </a:solidFill>
            <a:round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88724" y="2884150"/>
            <a:ext cx="49445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 smtClean="0">
                <a:solidFill>
                  <a:srgbClr val="333333"/>
                </a:solidFill>
                <a:ea typeface="Arial"/>
                <a:cs typeface="Arial"/>
              </a:rPr>
              <a:t>Цилиндрический ввод</a:t>
            </a:r>
          </a:p>
          <a:p>
            <a:pPr algn="ctr"/>
            <a:r>
              <a:rPr lang="en-US" b="1" i="1" dirty="0">
                <a:solidFill>
                  <a:srgbClr val="333333"/>
                </a:solidFill>
                <a:ea typeface="Arial"/>
                <a:cs typeface="Arial"/>
              </a:rPr>
              <a:t>NIF</a:t>
            </a:r>
            <a:r>
              <a:rPr lang="ru-RU" b="1" i="1" dirty="0">
                <a:solidFill>
                  <a:srgbClr val="333333"/>
                </a:solidFill>
                <a:ea typeface="Arial"/>
                <a:cs typeface="Arial"/>
              </a:rPr>
              <a:t> (США)</a:t>
            </a:r>
            <a:r>
              <a:rPr lang="en-US" b="1" i="1" dirty="0">
                <a:solidFill>
                  <a:srgbClr val="333333"/>
                </a:solidFill>
                <a:ea typeface="Arial"/>
                <a:cs typeface="Arial"/>
              </a:rPr>
              <a:t>, LMJ</a:t>
            </a:r>
            <a:r>
              <a:rPr lang="ru-RU" b="1" i="1" dirty="0">
                <a:solidFill>
                  <a:srgbClr val="333333"/>
                </a:solidFill>
                <a:ea typeface="Arial"/>
                <a:cs typeface="Arial"/>
              </a:rPr>
              <a:t> (Франция), </a:t>
            </a:r>
            <a:r>
              <a:rPr lang="en-US" b="1" i="1" dirty="0">
                <a:solidFill>
                  <a:srgbClr val="333333"/>
                </a:solidFill>
                <a:ea typeface="Arial"/>
                <a:cs typeface="Arial"/>
              </a:rPr>
              <a:t>SG-III </a:t>
            </a:r>
            <a:r>
              <a:rPr lang="ru-RU" b="1" i="1" dirty="0">
                <a:solidFill>
                  <a:srgbClr val="333333"/>
                </a:solidFill>
                <a:ea typeface="Arial"/>
                <a:cs typeface="Arial"/>
              </a:rPr>
              <a:t>(Китай)</a:t>
            </a:r>
            <a:endParaRPr lang="ru-RU" b="1" i="1" dirty="0"/>
          </a:p>
          <a:p>
            <a:endParaRPr lang="ru-RU" sz="1700" b="1" i="1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 l="13513" t="12105" r="15193" b="6003"/>
          <a:stretch>
            <a:fillRect/>
          </a:stretch>
        </p:blipFill>
        <p:spPr bwMode="auto">
          <a:xfrm>
            <a:off x="1534407" y="3663543"/>
            <a:ext cx="2453185" cy="22661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42026" y="5929656"/>
            <a:ext cx="4314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 smtClean="0">
                <a:solidFill>
                  <a:srgbClr val="025EA1"/>
                </a:solidFill>
              </a:rPr>
              <a:t>Минимизация суммарной площади отверстий ввода </a:t>
            </a:r>
            <a:r>
              <a:rPr lang="ru-RU" sz="1600" dirty="0">
                <a:solidFill>
                  <a:srgbClr val="025EA1"/>
                </a:solidFill>
              </a:rPr>
              <a:t>→ </a:t>
            </a:r>
            <a:r>
              <a:rPr lang="ru-RU" sz="1600" dirty="0" smtClean="0">
                <a:solidFill>
                  <a:srgbClr val="025EA1"/>
                </a:solidFill>
              </a:rPr>
              <a:t>снижение потерь энергии из системы.</a:t>
            </a:r>
            <a:endParaRPr lang="ru-RU" sz="1600" baseline="30000" dirty="0">
              <a:solidFill>
                <a:srgbClr val="025EA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53686" y="5898879"/>
            <a:ext cx="43469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 smtClean="0">
                <a:solidFill>
                  <a:srgbClr val="025EA1"/>
                </a:solidFill>
              </a:rPr>
              <a:t>Наилучшая симметрия облучения </a:t>
            </a:r>
            <a:r>
              <a:rPr lang="ru-RU" dirty="0" smtClean="0">
                <a:solidFill>
                  <a:srgbClr val="025EA1"/>
                </a:solidFill>
              </a:rPr>
              <a:t>– </a:t>
            </a:r>
            <a:r>
              <a:rPr lang="ru-RU" sz="1600" dirty="0" err="1" smtClean="0">
                <a:solidFill>
                  <a:srgbClr val="025EA1"/>
                </a:solidFill>
              </a:rPr>
              <a:t>ассиметрия</a:t>
            </a:r>
            <a:r>
              <a:rPr lang="ru-RU" sz="1600" dirty="0" smtClean="0">
                <a:solidFill>
                  <a:srgbClr val="025EA1"/>
                </a:solidFill>
              </a:rPr>
              <a:t> воздействия на </a:t>
            </a:r>
            <a:r>
              <a:rPr lang="en-US" sz="1600" dirty="0" smtClean="0">
                <a:solidFill>
                  <a:srgbClr val="025EA1"/>
                </a:solidFill>
              </a:rPr>
              <a:t>DT-</a:t>
            </a:r>
            <a:r>
              <a:rPr lang="ru-RU" sz="1600" dirty="0" smtClean="0">
                <a:solidFill>
                  <a:srgbClr val="025EA1"/>
                </a:solidFill>
              </a:rPr>
              <a:t>капсулу может быть снижена до уровня ~</a:t>
            </a:r>
            <a:r>
              <a:rPr lang="en-US" sz="1600" dirty="0" smtClean="0">
                <a:solidFill>
                  <a:srgbClr val="025EA1"/>
                </a:solidFill>
              </a:rPr>
              <a:t>0.1%</a:t>
            </a:r>
            <a:r>
              <a:rPr lang="ru-RU" sz="1600" dirty="0" smtClean="0">
                <a:solidFill>
                  <a:srgbClr val="025EA1"/>
                </a:solidFill>
              </a:rPr>
              <a:t>.</a:t>
            </a:r>
            <a:endParaRPr lang="ru-RU" sz="1600" baseline="30000" dirty="0">
              <a:solidFill>
                <a:srgbClr val="025EA1"/>
              </a:solidFill>
            </a:endParaRP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70374"/>
              </p:ext>
            </p:extLst>
          </p:nvPr>
        </p:nvGraphicFramePr>
        <p:xfrm>
          <a:off x="423652" y="1041550"/>
          <a:ext cx="994007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910">
                  <a:extLst>
                    <a:ext uri="{9D8B030D-6E8A-4147-A177-3AD203B41FA5}">
                      <a16:colId xmlns:a16="http://schemas.microsoft.com/office/drawing/2014/main" xmlns="" val="3031939887"/>
                    </a:ext>
                  </a:extLst>
                </a:gridCol>
                <a:gridCol w="1838508">
                  <a:extLst>
                    <a:ext uri="{9D8B030D-6E8A-4147-A177-3AD203B41FA5}">
                      <a16:colId xmlns:a16="http://schemas.microsoft.com/office/drawing/2014/main" xmlns="" val="2731749182"/>
                    </a:ext>
                  </a:extLst>
                </a:gridCol>
                <a:gridCol w="2069327">
                  <a:extLst>
                    <a:ext uri="{9D8B030D-6E8A-4147-A177-3AD203B41FA5}">
                      <a16:colId xmlns:a16="http://schemas.microsoft.com/office/drawing/2014/main" xmlns="" val="3755674538"/>
                    </a:ext>
                  </a:extLst>
                </a:gridCol>
                <a:gridCol w="2069327">
                  <a:extLst>
                    <a:ext uri="{9D8B030D-6E8A-4147-A177-3AD203B41FA5}">
                      <a16:colId xmlns:a16="http://schemas.microsoft.com/office/drawing/2014/main" xmlns="" val="32257414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 smtClean="0"/>
                        <a:t>1</a:t>
                      </a:r>
                      <a:r>
                        <a:rPr lang="el-GR" sz="1700" b="1" i="1" dirty="0" smtClean="0"/>
                        <a:t>ω</a:t>
                      </a:r>
                      <a:r>
                        <a:rPr lang="ru-RU" sz="1700" b="1" i="1" dirty="0" smtClean="0"/>
                        <a:t> (</a:t>
                      </a:r>
                      <a:r>
                        <a:rPr lang="en-US" sz="1700" b="1" i="1" dirty="0" smtClean="0"/>
                        <a:t>1</a:t>
                      </a:r>
                      <a:r>
                        <a:rPr lang="ru-RU" sz="1700" b="1" i="1" dirty="0" smtClean="0"/>
                        <a:t>.</a:t>
                      </a:r>
                      <a:r>
                        <a:rPr lang="en-US" sz="1700" b="1" i="1" dirty="0" smtClean="0"/>
                        <a:t>054</a:t>
                      </a:r>
                      <a:r>
                        <a:rPr lang="ru-RU" sz="1700" b="1" i="1" dirty="0" smtClean="0"/>
                        <a:t> мкм) 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/>
                        <a:t>2</a:t>
                      </a:r>
                      <a:r>
                        <a:rPr lang="el-GR" sz="1700" b="1" i="1" dirty="0" smtClean="0"/>
                        <a:t>ω</a:t>
                      </a:r>
                      <a:r>
                        <a:rPr lang="ru-RU" sz="1700" b="1" i="1" dirty="0" smtClean="0"/>
                        <a:t> (0.527 мкм) </a:t>
                      </a:r>
                      <a:endParaRPr lang="ru-RU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/>
                        <a:t>3</a:t>
                      </a:r>
                      <a:r>
                        <a:rPr lang="el-GR" sz="1700" b="1" i="1" dirty="0" smtClean="0"/>
                        <a:t>ω</a:t>
                      </a:r>
                      <a:r>
                        <a:rPr lang="ru-RU" sz="1700" b="1" i="1" dirty="0" smtClean="0"/>
                        <a:t> (0.351 мкм) </a:t>
                      </a:r>
                      <a:endParaRPr lang="ru-RU" sz="17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6475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Максимальная</a:t>
                      </a:r>
                      <a:r>
                        <a:rPr lang="ru-RU" sz="1600" baseline="0" dirty="0" smtClean="0"/>
                        <a:t> рабочая интенсивность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≈</a:t>
                      </a:r>
                      <a:r>
                        <a:rPr lang="en-US" sz="1600" dirty="0" smtClean="0"/>
                        <a:t>1.2·1</a:t>
                      </a:r>
                      <a:r>
                        <a:rPr lang="ru-RU" sz="1600" dirty="0" smtClean="0"/>
                        <a:t>0</a:t>
                      </a:r>
                      <a:r>
                        <a:rPr lang="en-US" sz="1600" baseline="30000" dirty="0" smtClean="0"/>
                        <a:t>14</a:t>
                      </a:r>
                      <a:r>
                        <a:rPr lang="ru-RU" sz="1600" dirty="0" smtClean="0"/>
                        <a:t> Вт</a:t>
                      </a:r>
                      <a:r>
                        <a:rPr lang="en-US" sz="1600" dirty="0" smtClean="0"/>
                        <a:t>/</a:t>
                      </a:r>
                      <a:r>
                        <a:rPr lang="ru-RU" sz="1600" dirty="0" smtClean="0"/>
                        <a:t>см</a:t>
                      </a:r>
                      <a:r>
                        <a:rPr lang="ru-RU" sz="1600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≈</a:t>
                      </a:r>
                      <a:r>
                        <a:rPr lang="en-US" sz="1600" dirty="0" smtClean="0"/>
                        <a:t>7.2·1</a:t>
                      </a:r>
                      <a:r>
                        <a:rPr lang="ru-RU" sz="1600" dirty="0" smtClean="0"/>
                        <a:t>0</a:t>
                      </a:r>
                      <a:r>
                        <a:rPr lang="en-US" sz="1600" baseline="30000" dirty="0" smtClean="0"/>
                        <a:t>14</a:t>
                      </a:r>
                      <a:r>
                        <a:rPr lang="ru-RU" sz="1600" dirty="0" smtClean="0"/>
                        <a:t> Вт</a:t>
                      </a:r>
                      <a:r>
                        <a:rPr lang="en-US" sz="1600" dirty="0" smtClean="0"/>
                        <a:t>/</a:t>
                      </a:r>
                      <a:r>
                        <a:rPr lang="ru-RU" sz="1600" dirty="0" smtClean="0"/>
                        <a:t>см</a:t>
                      </a:r>
                      <a:r>
                        <a:rPr lang="ru-RU" sz="1600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≈1</a:t>
                      </a:r>
                      <a:r>
                        <a:rPr lang="en-US" sz="1600" dirty="0" smtClean="0"/>
                        <a:t>.5·1</a:t>
                      </a:r>
                      <a:r>
                        <a:rPr lang="ru-RU" sz="1600" dirty="0" smtClean="0"/>
                        <a:t>0</a:t>
                      </a:r>
                      <a:r>
                        <a:rPr lang="en-US" sz="1600" baseline="30000" dirty="0" smtClean="0"/>
                        <a:t>15</a:t>
                      </a:r>
                      <a:r>
                        <a:rPr lang="ru-RU" sz="1600" dirty="0" smtClean="0"/>
                        <a:t> Вт</a:t>
                      </a:r>
                      <a:r>
                        <a:rPr lang="en-US" sz="1600" dirty="0" smtClean="0"/>
                        <a:t>/</a:t>
                      </a:r>
                      <a:r>
                        <a:rPr lang="ru-RU" sz="1600" dirty="0" smtClean="0"/>
                        <a:t>см</a:t>
                      </a:r>
                      <a:r>
                        <a:rPr lang="ru-RU" sz="1600" baseline="30000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2675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Потери энергии при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преобразовании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≈10-40%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≈40%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0606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Сложность технологии преобразования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нет</a:t>
                      </a:r>
                      <a:endParaRPr lang="ru-RU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низкая</a:t>
                      </a:r>
                      <a:endParaRPr lang="ru-RU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умеренная</a:t>
                      </a:r>
                      <a:endParaRPr lang="ru-RU" sz="1600" baseline="30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5813755"/>
                  </a:ext>
                </a:extLst>
              </a:tr>
            </a:tbl>
          </a:graphicData>
        </a:graphic>
      </p:graphicFrame>
      <p:cxnSp>
        <p:nvCxnSpPr>
          <p:cNvPr id="37" name="Прямая со стрелкой 36"/>
          <p:cNvCxnSpPr/>
          <p:nvPr/>
        </p:nvCxnSpPr>
        <p:spPr>
          <a:xfrm>
            <a:off x="4386562" y="2154082"/>
            <a:ext cx="5977162" cy="0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0070C0"/>
                </a:gs>
                <a:gs pos="54000">
                  <a:srgbClr val="FFC000"/>
                </a:gs>
                <a:gs pos="100000">
                  <a:srgbClr val="FF0000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4386562" y="1790904"/>
            <a:ext cx="5977162" cy="0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00"/>
                </a:gs>
                <a:gs pos="54000">
                  <a:srgbClr val="FFC000"/>
                </a:gs>
                <a:gs pos="100000">
                  <a:schemeClr val="accent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4386562" y="2522162"/>
            <a:ext cx="5977162" cy="0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0070C0"/>
                </a:gs>
                <a:gs pos="54000">
                  <a:srgbClr val="FFC000"/>
                </a:gs>
                <a:gs pos="100000">
                  <a:srgbClr val="FF0000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27">
            <a:extLst>
              <a:ext uri="{FF2B5EF4-FFF2-40B4-BE49-F238E27FC236}">
                <a16:creationId xmlns:a16="http://schemas.microsoft.com/office/drawing/2014/main" xmlns="" id="{F11D5267-93BD-04A0-289B-C03E02C688AB}"/>
              </a:ext>
            </a:extLst>
          </p:cNvPr>
          <p:cNvSpPr/>
          <p:nvPr/>
        </p:nvSpPr>
        <p:spPr bwMode="auto">
          <a:xfrm>
            <a:off x="5393687" y="5929656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297699 w 359999"/>
              <a:gd name="connsiteY5" fmla="*/ 190075 h 360000"/>
              <a:gd name="connsiteX6" fmla="*/ 190075 w 359999"/>
              <a:gd name="connsiteY6" fmla="*/ 190075 h 360000"/>
              <a:gd name="connsiteX7" fmla="*/ 190075 w 359999"/>
              <a:gd name="connsiteY7" fmla="*/ 297699 h 360000"/>
              <a:gd name="connsiteX8" fmla="*/ 180000 w 359999"/>
              <a:gd name="connsiteY8" fmla="*/ 307773 h 360000"/>
              <a:gd name="connsiteX9" fmla="*/ 169925 w 359999"/>
              <a:gd name="connsiteY9" fmla="*/ 297699 h 360000"/>
              <a:gd name="connsiteX10" fmla="*/ 169925 w 359999"/>
              <a:gd name="connsiteY10" fmla="*/ 190075 h 360000"/>
              <a:gd name="connsiteX11" fmla="*/ 62301 w 359999"/>
              <a:gd name="connsiteY11" fmla="*/ 190075 h 360000"/>
              <a:gd name="connsiteX12" fmla="*/ 52227 w 359999"/>
              <a:gd name="connsiteY12" fmla="*/ 180000 h 360000"/>
              <a:gd name="connsiteX13" fmla="*/ 62301 w 359999"/>
              <a:gd name="connsiteY13" fmla="*/ 169925 h 360000"/>
              <a:gd name="connsiteX14" fmla="*/ 169925 w 359999"/>
              <a:gd name="connsiteY14" fmla="*/ 169925 h 360000"/>
              <a:gd name="connsiteX15" fmla="*/ 169925 w 359999"/>
              <a:gd name="connsiteY15" fmla="*/ 62301 h 360000"/>
              <a:gd name="connsiteX16" fmla="*/ 180000 w 359999"/>
              <a:gd name="connsiteY16" fmla="*/ 52227 h 360000"/>
              <a:gd name="connsiteX17" fmla="*/ 190075 w 359999"/>
              <a:gd name="connsiteY17" fmla="*/ 62301 h 360000"/>
              <a:gd name="connsiteX18" fmla="*/ 190075 w 359999"/>
              <a:gd name="connsiteY18" fmla="*/ 169925 h 360000"/>
              <a:gd name="connsiteX19" fmla="*/ 297699 w 359999"/>
              <a:gd name="connsiteY19" fmla="*/ 169925 h 360000"/>
              <a:gd name="connsiteX20" fmla="*/ 307773 w 359999"/>
              <a:gd name="connsiteY20" fmla="*/ 180000 h 360000"/>
              <a:gd name="connsiteX21" fmla="*/ 297699 w 359999"/>
              <a:gd name="connsiteY21" fmla="*/ 190075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297699" y="190075"/>
                </a:moveTo>
                <a:lnTo>
                  <a:pt x="190075" y="190075"/>
                </a:lnTo>
                <a:lnTo>
                  <a:pt x="190075" y="297699"/>
                </a:lnTo>
                <a:cubicBezTo>
                  <a:pt x="190075" y="303262"/>
                  <a:pt x="185564" y="307773"/>
                  <a:pt x="180000" y="307773"/>
                </a:cubicBezTo>
                <a:cubicBezTo>
                  <a:pt x="174436" y="307773"/>
                  <a:pt x="169925" y="303262"/>
                  <a:pt x="169925" y="297699"/>
                </a:cubicBezTo>
                <a:lnTo>
                  <a:pt x="169925" y="190075"/>
                </a:lnTo>
                <a:lnTo>
                  <a:pt x="62301" y="190075"/>
                </a:lnTo>
                <a:cubicBezTo>
                  <a:pt x="56737" y="190075"/>
                  <a:pt x="52227" y="185564"/>
                  <a:pt x="52227" y="180000"/>
                </a:cubicBezTo>
                <a:cubicBezTo>
                  <a:pt x="52227" y="174436"/>
                  <a:pt x="56737" y="169925"/>
                  <a:pt x="62301" y="169925"/>
                </a:cubicBezTo>
                <a:lnTo>
                  <a:pt x="169925" y="169925"/>
                </a:lnTo>
                <a:lnTo>
                  <a:pt x="169925" y="62301"/>
                </a:lnTo>
                <a:cubicBezTo>
                  <a:pt x="169925" y="56737"/>
                  <a:pt x="174436" y="52227"/>
                  <a:pt x="180000" y="52227"/>
                </a:cubicBezTo>
                <a:cubicBezTo>
                  <a:pt x="185564" y="52227"/>
                  <a:pt x="190075" y="56737"/>
                  <a:pt x="190075" y="62301"/>
                </a:cubicBezTo>
                <a:lnTo>
                  <a:pt x="190075" y="169925"/>
                </a:lnTo>
                <a:lnTo>
                  <a:pt x="297699" y="169925"/>
                </a:lnTo>
                <a:cubicBezTo>
                  <a:pt x="303262" y="169925"/>
                  <a:pt x="307773" y="174436"/>
                  <a:pt x="307773" y="180000"/>
                </a:cubicBezTo>
                <a:cubicBezTo>
                  <a:pt x="307773" y="185564"/>
                  <a:pt x="303262" y="190075"/>
                  <a:pt x="297699" y="190075"/>
                </a:cubicBezTo>
                <a:close/>
              </a:path>
            </a:pathLst>
          </a:custGeom>
          <a:solidFill>
            <a:schemeClr val="tx2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Рисунок 27">
            <a:extLst>
              <a:ext uri="{FF2B5EF4-FFF2-40B4-BE49-F238E27FC236}">
                <a16:creationId xmlns:a16="http://schemas.microsoft.com/office/drawing/2014/main" xmlns="" id="{F11D5267-93BD-04A0-289B-C03E02C688AB}"/>
              </a:ext>
            </a:extLst>
          </p:cNvPr>
          <p:cNvSpPr/>
          <p:nvPr/>
        </p:nvSpPr>
        <p:spPr bwMode="auto">
          <a:xfrm>
            <a:off x="291361" y="5929656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297699 w 359999"/>
              <a:gd name="connsiteY5" fmla="*/ 190075 h 360000"/>
              <a:gd name="connsiteX6" fmla="*/ 190075 w 359999"/>
              <a:gd name="connsiteY6" fmla="*/ 190075 h 360000"/>
              <a:gd name="connsiteX7" fmla="*/ 190075 w 359999"/>
              <a:gd name="connsiteY7" fmla="*/ 297699 h 360000"/>
              <a:gd name="connsiteX8" fmla="*/ 180000 w 359999"/>
              <a:gd name="connsiteY8" fmla="*/ 307773 h 360000"/>
              <a:gd name="connsiteX9" fmla="*/ 169925 w 359999"/>
              <a:gd name="connsiteY9" fmla="*/ 297699 h 360000"/>
              <a:gd name="connsiteX10" fmla="*/ 169925 w 359999"/>
              <a:gd name="connsiteY10" fmla="*/ 190075 h 360000"/>
              <a:gd name="connsiteX11" fmla="*/ 62301 w 359999"/>
              <a:gd name="connsiteY11" fmla="*/ 190075 h 360000"/>
              <a:gd name="connsiteX12" fmla="*/ 52227 w 359999"/>
              <a:gd name="connsiteY12" fmla="*/ 180000 h 360000"/>
              <a:gd name="connsiteX13" fmla="*/ 62301 w 359999"/>
              <a:gd name="connsiteY13" fmla="*/ 169925 h 360000"/>
              <a:gd name="connsiteX14" fmla="*/ 169925 w 359999"/>
              <a:gd name="connsiteY14" fmla="*/ 169925 h 360000"/>
              <a:gd name="connsiteX15" fmla="*/ 169925 w 359999"/>
              <a:gd name="connsiteY15" fmla="*/ 62301 h 360000"/>
              <a:gd name="connsiteX16" fmla="*/ 180000 w 359999"/>
              <a:gd name="connsiteY16" fmla="*/ 52227 h 360000"/>
              <a:gd name="connsiteX17" fmla="*/ 190075 w 359999"/>
              <a:gd name="connsiteY17" fmla="*/ 62301 h 360000"/>
              <a:gd name="connsiteX18" fmla="*/ 190075 w 359999"/>
              <a:gd name="connsiteY18" fmla="*/ 169925 h 360000"/>
              <a:gd name="connsiteX19" fmla="*/ 297699 w 359999"/>
              <a:gd name="connsiteY19" fmla="*/ 169925 h 360000"/>
              <a:gd name="connsiteX20" fmla="*/ 307773 w 359999"/>
              <a:gd name="connsiteY20" fmla="*/ 180000 h 360000"/>
              <a:gd name="connsiteX21" fmla="*/ 297699 w 359999"/>
              <a:gd name="connsiteY21" fmla="*/ 190075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297699" y="190075"/>
                </a:moveTo>
                <a:lnTo>
                  <a:pt x="190075" y="190075"/>
                </a:lnTo>
                <a:lnTo>
                  <a:pt x="190075" y="297699"/>
                </a:lnTo>
                <a:cubicBezTo>
                  <a:pt x="190075" y="303262"/>
                  <a:pt x="185564" y="307773"/>
                  <a:pt x="180000" y="307773"/>
                </a:cubicBezTo>
                <a:cubicBezTo>
                  <a:pt x="174436" y="307773"/>
                  <a:pt x="169925" y="303262"/>
                  <a:pt x="169925" y="297699"/>
                </a:cubicBezTo>
                <a:lnTo>
                  <a:pt x="169925" y="190075"/>
                </a:lnTo>
                <a:lnTo>
                  <a:pt x="62301" y="190075"/>
                </a:lnTo>
                <a:cubicBezTo>
                  <a:pt x="56737" y="190075"/>
                  <a:pt x="52227" y="185564"/>
                  <a:pt x="52227" y="180000"/>
                </a:cubicBezTo>
                <a:cubicBezTo>
                  <a:pt x="52227" y="174436"/>
                  <a:pt x="56737" y="169925"/>
                  <a:pt x="62301" y="169925"/>
                </a:cubicBezTo>
                <a:lnTo>
                  <a:pt x="169925" y="169925"/>
                </a:lnTo>
                <a:lnTo>
                  <a:pt x="169925" y="62301"/>
                </a:lnTo>
                <a:cubicBezTo>
                  <a:pt x="169925" y="56737"/>
                  <a:pt x="174436" y="52227"/>
                  <a:pt x="180000" y="52227"/>
                </a:cubicBezTo>
                <a:cubicBezTo>
                  <a:pt x="185564" y="52227"/>
                  <a:pt x="190075" y="56737"/>
                  <a:pt x="190075" y="62301"/>
                </a:cubicBezTo>
                <a:lnTo>
                  <a:pt x="190075" y="169925"/>
                </a:lnTo>
                <a:lnTo>
                  <a:pt x="297699" y="169925"/>
                </a:lnTo>
                <a:cubicBezTo>
                  <a:pt x="303262" y="169925"/>
                  <a:pt x="307773" y="174436"/>
                  <a:pt x="307773" y="180000"/>
                </a:cubicBezTo>
                <a:cubicBezTo>
                  <a:pt x="307773" y="185564"/>
                  <a:pt x="303262" y="190075"/>
                  <a:pt x="297699" y="190075"/>
                </a:cubicBezTo>
                <a:close/>
              </a:path>
            </a:pathLst>
          </a:custGeom>
          <a:solidFill>
            <a:schemeClr val="tx2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51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192919"/>
              </p:ext>
            </p:extLst>
          </p:nvPr>
        </p:nvGraphicFramePr>
        <p:xfrm>
          <a:off x="358540" y="3929975"/>
          <a:ext cx="3840770" cy="2951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14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540" y="3929975"/>
                        <a:ext cx="3840770" cy="29511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Масштабы снижения эффективности конверсии на примере эксперимента </a:t>
            </a:r>
            <a:r>
              <a:rPr lang="en-US" sz="1800" dirty="0" smtClean="0"/>
              <a:t>N210808</a:t>
            </a:r>
            <a:r>
              <a:rPr lang="ru-RU" sz="1800" dirty="0" smtClean="0"/>
              <a:t> на ЛУ </a:t>
            </a:r>
            <a:r>
              <a:rPr lang="en-US" sz="1800" dirty="0" smtClean="0"/>
              <a:t>NIF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2403" y="226362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947354"/>
              </p:ext>
            </p:extLst>
          </p:nvPr>
        </p:nvGraphicFramePr>
        <p:xfrm>
          <a:off x="378030" y="1150939"/>
          <a:ext cx="3616717" cy="2779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030" y="1150939"/>
                        <a:ext cx="3616717" cy="27790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923693" y="385903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199311" y="1047675"/>
            <a:ext cx="61055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</a:rPr>
              <a:t>Снижение на ≈25% эффективности конверсии в экспериментах </a:t>
            </a:r>
            <a:r>
              <a:rPr lang="ru-RU" sz="1400" dirty="0" smtClean="0"/>
              <a:t>с высокой долью вероятности </a:t>
            </a:r>
            <a:r>
              <a:rPr lang="ru-RU" sz="1400" dirty="0" smtClean="0">
                <a:solidFill>
                  <a:srgbClr val="FF0000"/>
                </a:solidFill>
              </a:rPr>
              <a:t>связано с влиянием нелинейных процессов взаимодействия лазерного излучения с плазмой</a:t>
            </a:r>
            <a:r>
              <a:rPr lang="ru-RU" sz="1400" dirty="0" smtClean="0"/>
              <a:t>, которые не учитываются в расчетном моделировании. При облучении </a:t>
            </a:r>
            <a:r>
              <a:rPr lang="en-US" sz="1400" dirty="0" smtClean="0"/>
              <a:t>2</a:t>
            </a:r>
            <a:r>
              <a:rPr lang="el-GR" sz="1400" dirty="0" smtClean="0"/>
              <a:t>ω</a:t>
            </a:r>
            <a:r>
              <a:rPr lang="ru-RU" sz="1400" dirty="0" smtClean="0"/>
              <a:t> вместо 3</a:t>
            </a:r>
            <a:r>
              <a:rPr lang="el-GR" sz="1400" dirty="0" smtClean="0"/>
              <a:t>ω</a:t>
            </a:r>
            <a:r>
              <a:rPr lang="ru-RU" sz="1400" dirty="0" smtClean="0"/>
              <a:t> диссипация энергии в нелинейных процессах будет выше, но насколько?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Перекрытие </a:t>
            </a:r>
            <a:r>
              <a:rPr lang="ru-RU" sz="1400" dirty="0"/>
              <a:t>лазерных трасс плазмой </a:t>
            </a:r>
            <a:r>
              <a:rPr lang="ru-RU" sz="1400" dirty="0" err="1"/>
              <a:t>аблятора</a:t>
            </a:r>
            <a:r>
              <a:rPr lang="ru-RU" sz="1400" dirty="0"/>
              <a:t> </a:t>
            </a:r>
            <a:r>
              <a:rPr lang="ru-RU" sz="1400" dirty="0" smtClean="0"/>
              <a:t>в мишени </a:t>
            </a:r>
            <a:r>
              <a:rPr lang="en-US" sz="1400" dirty="0" smtClean="0"/>
              <a:t>N210808</a:t>
            </a:r>
            <a:r>
              <a:rPr lang="ru-RU" sz="1400" dirty="0" smtClean="0"/>
              <a:t> начинается </a:t>
            </a:r>
            <a:r>
              <a:rPr lang="ru-RU" sz="1400" dirty="0"/>
              <a:t>с момента времени 4 </a:t>
            </a:r>
            <a:r>
              <a:rPr lang="ru-RU" sz="1400" dirty="0" err="1" smtClean="0"/>
              <a:t>нс</a:t>
            </a:r>
            <a:r>
              <a:rPr lang="ru-RU" sz="1400" dirty="0" smtClean="0"/>
              <a:t>. </a:t>
            </a:r>
            <a:r>
              <a:rPr lang="ru-RU" sz="1400" dirty="0">
                <a:solidFill>
                  <a:srgbClr val="025EA1"/>
                </a:solidFill>
              </a:rPr>
              <a:t>В рамках линейных процессов заметная разница (≈10%) в эффективности конверсии между </a:t>
            </a:r>
            <a:r>
              <a:rPr lang="en-US" sz="1400" dirty="0">
                <a:solidFill>
                  <a:srgbClr val="025EA1"/>
                </a:solidFill>
              </a:rPr>
              <a:t>2</a:t>
            </a:r>
            <a:r>
              <a:rPr lang="el-GR" sz="1400" dirty="0">
                <a:solidFill>
                  <a:srgbClr val="025EA1"/>
                </a:solidFill>
              </a:rPr>
              <a:t>ω</a:t>
            </a:r>
            <a:r>
              <a:rPr lang="ru-RU" sz="1400" dirty="0">
                <a:solidFill>
                  <a:srgbClr val="025EA1"/>
                </a:solidFill>
              </a:rPr>
              <a:t> и 3</a:t>
            </a:r>
            <a:r>
              <a:rPr lang="el-GR" sz="1400" dirty="0">
                <a:solidFill>
                  <a:srgbClr val="025EA1"/>
                </a:solidFill>
              </a:rPr>
              <a:t>ω</a:t>
            </a:r>
            <a:r>
              <a:rPr lang="ru-RU" sz="1400" dirty="0">
                <a:solidFill>
                  <a:srgbClr val="025EA1"/>
                </a:solidFill>
              </a:rPr>
              <a:t> возникает только при перекрытии лазерных трасс</a:t>
            </a:r>
            <a:r>
              <a:rPr lang="ru-RU" sz="1400" dirty="0" smtClean="0">
                <a:solidFill>
                  <a:srgbClr val="025EA1"/>
                </a:solidFill>
              </a:rPr>
              <a:t>! </a:t>
            </a:r>
            <a:r>
              <a:rPr lang="ru-RU" sz="1400" dirty="0" smtClean="0">
                <a:solidFill>
                  <a:srgbClr val="FF0000"/>
                </a:solidFill>
              </a:rPr>
              <a:t>При этом для 3</a:t>
            </a:r>
            <a:r>
              <a:rPr lang="el-GR" sz="1400" dirty="0" smtClean="0">
                <a:solidFill>
                  <a:srgbClr val="FF0000"/>
                </a:solidFill>
              </a:rPr>
              <a:t>ω</a:t>
            </a:r>
            <a:r>
              <a:rPr lang="ru-RU" sz="1400" dirty="0" smtClean="0">
                <a:solidFill>
                  <a:srgbClr val="FF0000"/>
                </a:solidFill>
              </a:rPr>
              <a:t> в рамках линейных процессов (обратно тормозное поглощение в плазме </a:t>
            </a:r>
            <a:r>
              <a:rPr lang="ru-RU" sz="1400" dirty="0" err="1" smtClean="0">
                <a:solidFill>
                  <a:srgbClr val="FF0000"/>
                </a:solidFill>
              </a:rPr>
              <a:t>аблятора</a:t>
            </a:r>
            <a:r>
              <a:rPr lang="ru-RU" sz="1400" dirty="0" smtClean="0">
                <a:solidFill>
                  <a:srgbClr val="FF0000"/>
                </a:solidFill>
              </a:rPr>
              <a:t>) снижение эффективности конверсии составляет ≈10%.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Таким образом следует ожидать, что </a:t>
            </a:r>
            <a:r>
              <a:rPr lang="ru-RU" sz="1400" dirty="0" smtClean="0">
                <a:solidFill>
                  <a:srgbClr val="025EA1"/>
                </a:solidFill>
              </a:rPr>
              <a:t>эффективность конверсии лазерного излучения в рентген для </a:t>
            </a:r>
            <a:r>
              <a:rPr lang="en-US" sz="1400" dirty="0" smtClean="0">
                <a:solidFill>
                  <a:srgbClr val="025EA1"/>
                </a:solidFill>
              </a:rPr>
              <a:t>2</a:t>
            </a:r>
            <a:r>
              <a:rPr lang="el-GR" sz="1400" dirty="0" smtClean="0">
                <a:solidFill>
                  <a:srgbClr val="025EA1"/>
                </a:solidFill>
              </a:rPr>
              <a:t>ω</a:t>
            </a:r>
            <a:r>
              <a:rPr lang="ru-RU" sz="1400" dirty="0" smtClean="0">
                <a:solidFill>
                  <a:srgbClr val="025EA1"/>
                </a:solidFill>
              </a:rPr>
              <a:t> и 3</a:t>
            </a:r>
            <a:r>
              <a:rPr lang="el-GR" sz="1400" dirty="0" smtClean="0">
                <a:solidFill>
                  <a:srgbClr val="025EA1"/>
                </a:solidFill>
              </a:rPr>
              <a:t>ω</a:t>
            </a:r>
            <a:r>
              <a:rPr lang="ru-RU" sz="1400" dirty="0" smtClean="0">
                <a:solidFill>
                  <a:srgbClr val="025EA1"/>
                </a:solidFill>
              </a:rPr>
              <a:t> будет практически одинакова</a:t>
            </a:r>
            <a:r>
              <a:rPr lang="ru-RU" sz="1400" dirty="0" smtClean="0"/>
              <a:t> (различие в единицы процентов), пока уровень интенсивности не будет достаточно высоким для развития нелинейных процессов и лазерные трассы не будут перекрыты.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4E82A6DD-EE3B-5F07-80A6-467711D9049B}"/>
              </a:ext>
            </a:extLst>
          </p:cNvPr>
          <p:cNvCxnSpPr>
            <a:cxnSpLocks/>
          </p:cNvCxnSpPr>
          <p:nvPr/>
        </p:nvCxnSpPr>
        <p:spPr>
          <a:xfrm flipH="1">
            <a:off x="3028545" y="1601988"/>
            <a:ext cx="1381329" cy="0"/>
          </a:xfrm>
          <a:prstGeom prst="straightConnector1">
            <a:avLst/>
          </a:prstGeom>
          <a:ln w="63500" cap="rnd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0"/>
            </a:gradFill>
            <a:round/>
            <a:headEnd type="triangl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444090" y="4969651"/>
            <a:ext cx="1168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влияние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перекрытия</a:t>
            </a:r>
            <a:endParaRPr lang="ru-RU" sz="1400" dirty="0"/>
          </a:p>
        </p:txBody>
      </p:sp>
      <p:sp>
        <p:nvSpPr>
          <p:cNvPr id="18" name="Закрывающая фигурная скобка 48">
            <a:extLst>
              <a:ext uri="{FF2B5EF4-FFF2-40B4-BE49-F238E27FC236}">
                <a16:creationId xmlns:a16="http://schemas.microsoft.com/office/drawing/2014/main" xmlns="" id="{F9C4D0B9-346B-0CEA-536B-FC933B332FC8}"/>
              </a:ext>
            </a:extLst>
          </p:cNvPr>
          <p:cNvSpPr/>
          <p:nvPr/>
        </p:nvSpPr>
        <p:spPr>
          <a:xfrm rot="21107354">
            <a:off x="2259823" y="4908803"/>
            <a:ext cx="181704" cy="993542"/>
          </a:xfrm>
          <a:prstGeom prst="rightBrace">
            <a:avLst>
              <a:gd name="adj1" fmla="val 42820"/>
              <a:gd name="adj2" fmla="val 50293"/>
            </a:avLst>
          </a:prstGeom>
          <a:ln w="19050" cap="sq">
            <a:gradFill>
              <a:gsLst>
                <a:gs pos="0">
                  <a:schemeClr val="accent3"/>
                </a:gs>
                <a:gs pos="99000">
                  <a:schemeClr val="accent1"/>
                </a:gs>
              </a:gsLst>
              <a:lin ang="0" scaled="0"/>
            </a:gradFill>
            <a:miter lim="800000"/>
            <a:headEnd type="non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007943"/>
            <a:endParaRPr lang="ru-RU" sz="1984">
              <a:solidFill>
                <a:srgbClr val="333333"/>
              </a:solidFill>
              <a:latin typeface="Arial"/>
            </a:endParaRPr>
          </a:p>
        </p:txBody>
      </p:sp>
      <p:sp>
        <p:nvSpPr>
          <p:cNvPr id="12" name="Рисунок 19">
            <a:extLst>
              <a:ext uri="{FF2B5EF4-FFF2-40B4-BE49-F238E27FC236}">
                <a16:creationId xmlns:a16="http://schemas.microsoft.com/office/drawing/2014/main" xmlns="" id="{61C925DF-CAA3-4679-5EE6-5D27E58E33B5}"/>
              </a:ext>
            </a:extLst>
          </p:cNvPr>
          <p:cNvSpPr/>
          <p:nvPr/>
        </p:nvSpPr>
        <p:spPr bwMode="auto">
          <a:xfrm>
            <a:off x="4162810" y="5589284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169925 w 359999"/>
              <a:gd name="connsiteY5" fmla="*/ 62718 h 360000"/>
              <a:gd name="connsiteX6" fmla="*/ 180000 w 359999"/>
              <a:gd name="connsiteY6" fmla="*/ 52643 h 360000"/>
              <a:gd name="connsiteX7" fmla="*/ 190075 w 359999"/>
              <a:gd name="connsiteY7" fmla="*/ 62718 h 360000"/>
              <a:gd name="connsiteX8" fmla="*/ 190075 w 359999"/>
              <a:gd name="connsiteY8" fmla="*/ 233409 h 360000"/>
              <a:gd name="connsiteX9" fmla="*/ 180000 w 359999"/>
              <a:gd name="connsiteY9" fmla="*/ 243484 h 360000"/>
              <a:gd name="connsiteX10" fmla="*/ 169925 w 359999"/>
              <a:gd name="connsiteY10" fmla="*/ 233409 h 360000"/>
              <a:gd name="connsiteX11" fmla="*/ 180000 w 359999"/>
              <a:gd name="connsiteY11" fmla="*/ 307007 h 360000"/>
              <a:gd name="connsiteX12" fmla="*/ 169455 w 359999"/>
              <a:gd name="connsiteY12" fmla="*/ 296463 h 360000"/>
              <a:gd name="connsiteX13" fmla="*/ 180000 w 359999"/>
              <a:gd name="connsiteY13" fmla="*/ 285918 h 360000"/>
              <a:gd name="connsiteX14" fmla="*/ 190545 w 359999"/>
              <a:gd name="connsiteY14" fmla="*/ 296463 h 360000"/>
              <a:gd name="connsiteX15" fmla="*/ 180000 w 359999"/>
              <a:gd name="connsiteY15" fmla="*/ 30700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169925" y="62718"/>
                </a:moveTo>
                <a:cubicBezTo>
                  <a:pt x="169925" y="57154"/>
                  <a:pt x="174436" y="52643"/>
                  <a:pt x="180000" y="52643"/>
                </a:cubicBezTo>
                <a:cubicBezTo>
                  <a:pt x="185564" y="52643"/>
                  <a:pt x="190075" y="57154"/>
                  <a:pt x="190075" y="62718"/>
                </a:cubicBezTo>
                <a:lnTo>
                  <a:pt x="190075" y="233409"/>
                </a:lnTo>
                <a:cubicBezTo>
                  <a:pt x="190075" y="238973"/>
                  <a:pt x="185564" y="243484"/>
                  <a:pt x="180000" y="243484"/>
                </a:cubicBezTo>
                <a:cubicBezTo>
                  <a:pt x="174436" y="243484"/>
                  <a:pt x="169925" y="238973"/>
                  <a:pt x="169925" y="233409"/>
                </a:cubicBezTo>
                <a:close/>
                <a:moveTo>
                  <a:pt x="180000" y="307007"/>
                </a:moveTo>
                <a:cubicBezTo>
                  <a:pt x="174177" y="307007"/>
                  <a:pt x="169455" y="302286"/>
                  <a:pt x="169455" y="296463"/>
                </a:cubicBezTo>
                <a:cubicBezTo>
                  <a:pt x="169455" y="290640"/>
                  <a:pt x="174177" y="285918"/>
                  <a:pt x="180000" y="285918"/>
                </a:cubicBezTo>
                <a:cubicBezTo>
                  <a:pt x="185823" y="285918"/>
                  <a:pt x="190545" y="290640"/>
                  <a:pt x="190545" y="296463"/>
                </a:cubicBezTo>
                <a:cubicBezTo>
                  <a:pt x="190545" y="302286"/>
                  <a:pt x="185823" y="307007"/>
                  <a:pt x="180000" y="307007"/>
                </a:cubicBezTo>
                <a:close/>
              </a:path>
            </a:pathLst>
          </a:custGeom>
          <a:solidFill>
            <a:schemeClr val="bg2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Рисунок 26">
            <a:extLst>
              <a:ext uri="{FF2B5EF4-FFF2-40B4-BE49-F238E27FC236}">
                <a16:creationId xmlns:a16="http://schemas.microsoft.com/office/drawing/2014/main" xmlns="" id="{B6BB8D19-F81F-3476-1789-47BD5B0EDAA6}"/>
              </a:ext>
            </a:extLst>
          </p:cNvPr>
          <p:cNvSpPr/>
          <p:nvPr/>
        </p:nvSpPr>
        <p:spPr bwMode="auto">
          <a:xfrm>
            <a:off x="2848545" y="4650341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297188 w 359999"/>
              <a:gd name="connsiteY5" fmla="*/ 190075 h 360000"/>
              <a:gd name="connsiteX6" fmla="*/ 62812 w 359999"/>
              <a:gd name="connsiteY6" fmla="*/ 190075 h 360000"/>
              <a:gd name="connsiteX7" fmla="*/ 52737 w 359999"/>
              <a:gd name="connsiteY7" fmla="*/ 180000 h 360000"/>
              <a:gd name="connsiteX8" fmla="*/ 62812 w 359999"/>
              <a:gd name="connsiteY8" fmla="*/ 169925 h 360000"/>
              <a:gd name="connsiteX9" fmla="*/ 297188 w 359999"/>
              <a:gd name="connsiteY9" fmla="*/ 169925 h 360000"/>
              <a:gd name="connsiteX10" fmla="*/ 307263 w 359999"/>
              <a:gd name="connsiteY10" fmla="*/ 180000 h 360000"/>
              <a:gd name="connsiteX11" fmla="*/ 297188 w 359999"/>
              <a:gd name="connsiteY11" fmla="*/ 190075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297188" y="190075"/>
                </a:moveTo>
                <a:lnTo>
                  <a:pt x="62812" y="190075"/>
                </a:lnTo>
                <a:cubicBezTo>
                  <a:pt x="57248" y="190075"/>
                  <a:pt x="52737" y="185564"/>
                  <a:pt x="52737" y="180000"/>
                </a:cubicBezTo>
                <a:cubicBezTo>
                  <a:pt x="52737" y="174436"/>
                  <a:pt x="57248" y="169925"/>
                  <a:pt x="62812" y="169925"/>
                </a:cubicBezTo>
                <a:lnTo>
                  <a:pt x="297188" y="169925"/>
                </a:lnTo>
                <a:cubicBezTo>
                  <a:pt x="302752" y="169925"/>
                  <a:pt x="307263" y="174436"/>
                  <a:pt x="307263" y="180000"/>
                </a:cubicBezTo>
                <a:cubicBezTo>
                  <a:pt x="307263" y="185564"/>
                  <a:pt x="302752" y="190075"/>
                  <a:pt x="297188" y="190075"/>
                </a:cubicBezTo>
                <a:close/>
              </a:path>
            </a:pathLst>
          </a:custGeom>
          <a:solidFill>
            <a:srgbClr val="FF0000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350675" y="2208940"/>
            <a:ext cx="1168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влияние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перекрытия</a:t>
            </a:r>
            <a:endParaRPr lang="ru-RU" sz="1400" dirty="0"/>
          </a:p>
        </p:txBody>
      </p:sp>
      <p:sp>
        <p:nvSpPr>
          <p:cNvPr id="24" name="Рисунок 26">
            <a:extLst>
              <a:ext uri="{FF2B5EF4-FFF2-40B4-BE49-F238E27FC236}">
                <a16:creationId xmlns:a16="http://schemas.microsoft.com/office/drawing/2014/main" xmlns="" id="{B6BB8D19-F81F-3476-1789-47BD5B0EDAA6}"/>
              </a:ext>
            </a:extLst>
          </p:cNvPr>
          <p:cNvSpPr/>
          <p:nvPr/>
        </p:nvSpPr>
        <p:spPr bwMode="auto">
          <a:xfrm>
            <a:off x="2735165" y="1871983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297188 w 359999"/>
              <a:gd name="connsiteY5" fmla="*/ 190075 h 360000"/>
              <a:gd name="connsiteX6" fmla="*/ 62812 w 359999"/>
              <a:gd name="connsiteY6" fmla="*/ 190075 h 360000"/>
              <a:gd name="connsiteX7" fmla="*/ 52737 w 359999"/>
              <a:gd name="connsiteY7" fmla="*/ 180000 h 360000"/>
              <a:gd name="connsiteX8" fmla="*/ 62812 w 359999"/>
              <a:gd name="connsiteY8" fmla="*/ 169925 h 360000"/>
              <a:gd name="connsiteX9" fmla="*/ 297188 w 359999"/>
              <a:gd name="connsiteY9" fmla="*/ 169925 h 360000"/>
              <a:gd name="connsiteX10" fmla="*/ 307263 w 359999"/>
              <a:gd name="connsiteY10" fmla="*/ 180000 h 360000"/>
              <a:gd name="connsiteX11" fmla="*/ 297188 w 359999"/>
              <a:gd name="connsiteY11" fmla="*/ 190075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297188" y="190075"/>
                </a:moveTo>
                <a:lnTo>
                  <a:pt x="62812" y="190075"/>
                </a:lnTo>
                <a:cubicBezTo>
                  <a:pt x="57248" y="190075"/>
                  <a:pt x="52737" y="185564"/>
                  <a:pt x="52737" y="180000"/>
                </a:cubicBezTo>
                <a:cubicBezTo>
                  <a:pt x="52737" y="174436"/>
                  <a:pt x="57248" y="169925"/>
                  <a:pt x="62812" y="169925"/>
                </a:cubicBezTo>
                <a:lnTo>
                  <a:pt x="297188" y="169925"/>
                </a:lnTo>
                <a:cubicBezTo>
                  <a:pt x="302752" y="169925"/>
                  <a:pt x="307263" y="174436"/>
                  <a:pt x="307263" y="180000"/>
                </a:cubicBezTo>
                <a:cubicBezTo>
                  <a:pt x="307263" y="185564"/>
                  <a:pt x="302752" y="190075"/>
                  <a:pt x="297188" y="190075"/>
                </a:cubicBezTo>
                <a:close/>
              </a:path>
            </a:pathLst>
          </a:custGeom>
          <a:solidFill>
            <a:srgbClr val="FF0000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917C7B55-90B2-D827-B545-CFB667B67837}"/>
              </a:ext>
            </a:extLst>
          </p:cNvPr>
          <p:cNvCxnSpPr>
            <a:cxnSpLocks/>
          </p:cNvCxnSpPr>
          <p:nvPr/>
        </p:nvCxnSpPr>
        <p:spPr>
          <a:xfrm flipV="1">
            <a:off x="2848545" y="1289913"/>
            <a:ext cx="0" cy="474036"/>
          </a:xfrm>
          <a:prstGeom prst="straightConnector1">
            <a:avLst/>
          </a:prstGeom>
          <a:ln w="19050" cap="flat">
            <a:solidFill>
              <a:schemeClr val="accent2"/>
            </a:solidFill>
            <a:bevel/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4079EE0E-F9D8-9AA3-6FC5-2F3F76176396}"/>
              </a:ext>
            </a:extLst>
          </p:cNvPr>
          <p:cNvSpPr>
            <a:spLocks noChangeAspect="1"/>
          </p:cNvSpPr>
          <p:nvPr/>
        </p:nvSpPr>
        <p:spPr>
          <a:xfrm>
            <a:off x="4550200" y="5511016"/>
            <a:ext cx="5696267" cy="138885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7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3333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3451610-070C-0E23-1F02-9B1C230A9469}"/>
              </a:ext>
            </a:extLst>
          </p:cNvPr>
          <p:cNvSpPr txBox="1"/>
          <p:nvPr/>
        </p:nvSpPr>
        <p:spPr>
          <a:xfrm>
            <a:off x="4550200" y="5492871"/>
            <a:ext cx="5622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schemeClr val="bg1"/>
                </a:solidFill>
              </a:rPr>
              <a:t>Можно ли добиться выполнения этих условий в мишени непрямого ИТС на протяжении большей части лазерного импульса? Да, если ее габариты будут достаточно большими, а лазерный импульс достаточно коротким! Такие мишени будем называть мишенями СЛТ (мишени со свободными лазерными трассами).</a:t>
            </a:r>
          </a:p>
        </p:txBody>
      </p:sp>
    </p:spTree>
    <p:extLst>
      <p:ext uri="{BB962C8B-B14F-4D97-AF65-F5344CB8AC3E}">
        <p14:creationId xmlns:p14="http://schemas.microsoft.com/office/powerpoint/2010/main" val="92417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Мишень СЛТ для сферического облучения</a:t>
            </a:r>
            <a:r>
              <a:rPr lang="en-US" sz="1800" dirty="0" smtClean="0"/>
              <a:t> </a:t>
            </a:r>
            <a:r>
              <a:rPr lang="ru-RU" sz="1800" dirty="0" smtClean="0"/>
              <a:t>с симметрией куба </a:t>
            </a:r>
            <a:endParaRPr lang="ru-RU" sz="1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2403" y="226362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923693" y="385903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1163769" y="3958047"/>
            <a:ext cx="314169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" name="Рисунок 3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88" y="3846608"/>
            <a:ext cx="3746562" cy="267555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Стрелка вниз 100"/>
          <p:cNvSpPr/>
          <p:nvPr/>
        </p:nvSpPr>
        <p:spPr>
          <a:xfrm>
            <a:off x="1268393" y="6478739"/>
            <a:ext cx="472613" cy="702048"/>
          </a:xfrm>
          <a:prstGeom prst="down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1163768" y="3757008"/>
            <a:ext cx="3759925" cy="2706407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TextBox 104"/>
          <p:cNvSpPr txBox="1"/>
          <p:nvPr/>
        </p:nvSpPr>
        <p:spPr>
          <a:xfrm>
            <a:off x="1638742" y="6498239"/>
            <a:ext cx="307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/>
                </a:solidFill>
              </a:rPr>
              <a:t>Конструирование с опорой на криогенные мишени </a:t>
            </a:r>
            <a:r>
              <a:rPr lang="en-US" sz="1600" b="1" i="1" dirty="0" smtClean="0">
                <a:solidFill>
                  <a:schemeClr val="bg2"/>
                </a:solidFill>
              </a:rPr>
              <a:t>NIF</a:t>
            </a:r>
            <a:r>
              <a:rPr lang="ru-RU" sz="1600" b="1" i="1" dirty="0" smtClean="0">
                <a:solidFill>
                  <a:schemeClr val="bg2"/>
                </a:solidFill>
              </a:rPr>
              <a:t> </a:t>
            </a:r>
            <a:endParaRPr lang="ru-RU" sz="1600" b="1" i="1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Прямоугольник 105"/>
              <p:cNvSpPr/>
              <p:nvPr/>
            </p:nvSpPr>
            <p:spPr>
              <a:xfrm>
                <a:off x="68581" y="835202"/>
                <a:ext cx="10268680" cy="2769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Режим СЛТ проще реализовать в мишенях</a:t>
                </a:r>
                <a:r>
                  <a:rPr lang="en-US" sz="1400" dirty="0" smtClean="0"/>
                  <a:t>, </a:t>
                </a:r>
                <a:r>
                  <a:rPr lang="ru-RU" sz="1400" dirty="0" smtClean="0"/>
                  <a:t>в которых лазерные трассы максимально удалены от капсулы. В этом отношении цилиндрическая мишень </a:t>
                </a:r>
                <a:r>
                  <a:rPr lang="en-US" sz="1400" dirty="0" smtClean="0"/>
                  <a:t>NIF </a:t>
                </a:r>
                <a:r>
                  <a:rPr lang="ru-RU" sz="1400" dirty="0" smtClean="0"/>
                  <a:t>не самый лучший вариант – зазор между капсулой и трассой составляет </a:t>
                </a:r>
                <a:r>
                  <a:rPr lang="en-US" sz="1400" dirty="0" smtClean="0"/>
                  <a:t>h≈</a:t>
                </a:r>
                <a:r>
                  <a:rPr lang="ru-RU" sz="1400" dirty="0" smtClean="0"/>
                  <a:t>1</a:t>
                </a:r>
                <a:r>
                  <a:rPr lang="en-US" sz="1400" dirty="0" smtClean="0"/>
                  <a:t> </a:t>
                </a:r>
                <a:r>
                  <a:rPr lang="ru-RU" sz="1400" dirty="0" smtClean="0"/>
                  <a:t>мм </a:t>
                </a:r>
              </a:p>
              <a:p>
                <a:pPr marL="285750" indent="-28575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По всей видимости самый оптимальный вариант для СЛТ </a:t>
                </a:r>
                <a:r>
                  <a:rPr lang="ru-RU" sz="1400" dirty="0"/>
                  <a:t>– </a:t>
                </a:r>
                <a:r>
                  <a:rPr lang="ru-RU" sz="1400" dirty="0" smtClean="0"/>
                  <a:t>сферическое облучение</a:t>
                </a:r>
                <a:r>
                  <a:rPr lang="en-US" sz="1400" dirty="0" smtClean="0"/>
                  <a:t> </a:t>
                </a:r>
                <a:r>
                  <a:rPr lang="ru-RU" sz="1400" dirty="0"/>
                  <a:t>с симметрией </a:t>
                </a:r>
                <a:r>
                  <a:rPr lang="ru-RU" sz="1400" dirty="0" smtClean="0"/>
                  <a:t>куба: угол падения лазерных лучей на мишень –</a:t>
                </a:r>
                <a:r>
                  <a:rPr lang="ru-RU" sz="1400" dirty="0"/>
                  <a:t> </a:t>
                </a:r>
                <a:r>
                  <a:rPr lang="ru-RU" sz="1400" dirty="0" smtClean="0"/>
                  <a:t>3</a:t>
                </a:r>
                <a:r>
                  <a:rPr lang="en-US" sz="1400" dirty="0" smtClean="0"/>
                  <a:t>0</a:t>
                </a:r>
                <a14:m>
                  <m:oMath xmlns:m="http://schemas.openxmlformats.org/officeDocument/2006/math">
                    <m:r>
                      <a:rPr lang="ru-RU" sz="1400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400" dirty="0" smtClean="0"/>
                  <a:t>, максимальная глубина проникновения лазерных лучей в мишень ≈</a:t>
                </a:r>
                <a:r>
                  <a:rPr lang="en-US" sz="1400" dirty="0" err="1" smtClean="0"/>
                  <a:t>R</a:t>
                </a:r>
                <a:r>
                  <a:rPr lang="en-US" sz="1400" baseline="-25000" dirty="0" err="1" smtClean="0"/>
                  <a:t>b</a:t>
                </a:r>
                <a:r>
                  <a:rPr lang="en-US" sz="1400" dirty="0" smtClean="0"/>
                  <a:t>/2</a:t>
                </a:r>
                <a:r>
                  <a:rPr lang="ru-RU" sz="1400" dirty="0" smtClean="0"/>
                  <a:t>. При идентичных с мишенью </a:t>
                </a:r>
                <a:r>
                  <a:rPr lang="en-US" sz="1400" dirty="0" smtClean="0"/>
                  <a:t>NIF </a:t>
                </a:r>
                <a:r>
                  <a:rPr lang="ru-RU" sz="1400" dirty="0" smtClean="0"/>
                  <a:t>габаритах </a:t>
                </a:r>
                <a:r>
                  <a:rPr lang="en-US" sz="1400" dirty="0"/>
                  <a:t>h≈</a:t>
                </a:r>
                <a:r>
                  <a:rPr lang="en-US" sz="1400" dirty="0" smtClean="0"/>
                  <a:t>1.</a:t>
                </a:r>
                <a:r>
                  <a:rPr lang="ru-RU" sz="1400" dirty="0"/>
                  <a:t>2</a:t>
                </a:r>
                <a:r>
                  <a:rPr lang="en-US" sz="1400" dirty="0" smtClean="0"/>
                  <a:t> </a:t>
                </a:r>
                <a:r>
                  <a:rPr lang="ru-RU" sz="1400" dirty="0" smtClean="0"/>
                  <a:t>мм</a:t>
                </a:r>
                <a:r>
                  <a:rPr lang="en-US" sz="1400" dirty="0" smtClean="0"/>
                  <a:t>.</a:t>
                </a:r>
                <a:endParaRPr lang="ru-RU" sz="1400" dirty="0" smtClean="0"/>
              </a:p>
              <a:p>
                <a:pPr marL="285750" lvl="0" indent="-28575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333333"/>
                    </a:solidFill>
                    <a:cs typeface="Arial"/>
                  </a:rPr>
                  <a:t>Режима СЛТ наиболее просто добиться для коротких т.е. </a:t>
                </a:r>
                <a:r>
                  <a:rPr lang="ru-RU" sz="1400" dirty="0" err="1">
                    <a:solidFill>
                      <a:srgbClr val="333333"/>
                    </a:solidFill>
                    <a:cs typeface="Arial"/>
                  </a:rPr>
                  <a:t>непрофилированных</a:t>
                </a:r>
                <a:r>
                  <a:rPr lang="ru-RU" sz="1400" dirty="0">
                    <a:solidFill>
                      <a:srgbClr val="333333"/>
                    </a:solidFill>
                    <a:cs typeface="Arial"/>
                  </a:rPr>
                  <a:t> лазерных импульсов. Однако зажигание в таких условиях требует большей лазерной энергии, а также наличия в капсуле </a:t>
                </a:r>
                <a:r>
                  <a:rPr lang="ru-RU" sz="1400" dirty="0" err="1">
                    <a:solidFill>
                      <a:srgbClr val="333333"/>
                    </a:solidFill>
                    <a:cs typeface="Arial"/>
                  </a:rPr>
                  <a:t>высокоградиентных</a:t>
                </a:r>
                <a:r>
                  <a:rPr lang="ru-RU" sz="1400" dirty="0">
                    <a:solidFill>
                      <a:srgbClr val="333333"/>
                    </a:solidFill>
                    <a:cs typeface="Arial"/>
                  </a:rPr>
                  <a:t> по плотности слоев (оболочка-ударник, газодинамическое каскадирование), что приводит к критическому росту неустойчивостей в условиях </a:t>
                </a:r>
                <a:r>
                  <a:rPr lang="ru-RU" sz="1400" dirty="0" smtClean="0">
                    <a:solidFill>
                      <a:srgbClr val="333333"/>
                    </a:solidFill>
                    <a:cs typeface="Arial"/>
                  </a:rPr>
                  <a:t>сверхглубоких сжатий. </a:t>
                </a:r>
                <a:r>
                  <a:rPr lang="ru-RU" sz="1400" dirty="0">
                    <a:cs typeface="Arial"/>
                  </a:rPr>
                  <a:t>На сегодняшний день возможность реализации зажигания таких капсул не имеет строго обоснования </a:t>
                </a:r>
                <a:r>
                  <a:rPr lang="ru-RU" sz="1400" dirty="0"/>
                  <a:t>– требуется отдельное рассмотрение данного вопроса</a:t>
                </a:r>
                <a:r>
                  <a:rPr lang="ru-RU" sz="1400" dirty="0" smtClean="0"/>
                  <a:t>. </a:t>
                </a:r>
              </a:p>
            </p:txBody>
          </p:sp>
        </mc:Choice>
        <mc:Fallback xmlns="">
          <p:sp>
            <p:nvSpPr>
              <p:cNvPr id="106" name="Прямоугольник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1" y="835202"/>
                <a:ext cx="10268680" cy="2769989"/>
              </a:xfrm>
              <a:prstGeom prst="rect">
                <a:avLst/>
              </a:prstGeom>
              <a:blipFill>
                <a:blip r:embed="rId4"/>
                <a:stretch>
                  <a:fillRect l="-59" t="-441" r="-119" b="-15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32"/>
          <p:cNvSpPr>
            <a:spLocks noChangeArrowheads="1"/>
          </p:cNvSpPr>
          <p:nvPr/>
        </p:nvSpPr>
        <p:spPr bwMode="auto">
          <a:xfrm>
            <a:off x="5200233" y="3757008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600" y="3753475"/>
            <a:ext cx="3381879" cy="346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Мишень СЛТ для сферического облучения</a:t>
            </a:r>
            <a:r>
              <a:rPr lang="en-US" sz="1800" dirty="0" smtClean="0"/>
              <a:t> </a:t>
            </a:r>
            <a:r>
              <a:rPr lang="ru-RU" sz="1800" dirty="0" smtClean="0"/>
              <a:t>с симметрией куба </a:t>
            </a:r>
            <a:endParaRPr lang="ru-RU" sz="1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2403" y="226362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923693" y="385903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70740" y="5210316"/>
            <a:ext cx="10242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В сферический бокс-конвертор с радиусом </a:t>
            </a:r>
            <a:r>
              <a:rPr lang="en-US" dirty="0" smtClean="0">
                <a:solidFill>
                  <a:srgbClr val="0070C0"/>
                </a:solidFill>
              </a:rPr>
              <a:t>R</a:t>
            </a:r>
            <a:r>
              <a:rPr lang="en-US" baseline="-25000" dirty="0" smtClean="0">
                <a:solidFill>
                  <a:srgbClr val="0070C0"/>
                </a:solidFill>
              </a:rPr>
              <a:t>b</a:t>
            </a:r>
            <a:r>
              <a:rPr lang="en-US" dirty="0" smtClean="0">
                <a:solidFill>
                  <a:srgbClr val="0070C0"/>
                </a:solidFill>
              </a:rPr>
              <a:t>≈7.</a:t>
            </a:r>
            <a:r>
              <a:rPr lang="ru-RU" dirty="0" smtClean="0">
                <a:solidFill>
                  <a:srgbClr val="0070C0"/>
                </a:solidFill>
              </a:rPr>
              <a:t>4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мм, внутри которого располагается капсула с радиусом </a:t>
            </a:r>
            <a:r>
              <a:rPr lang="en-US" dirty="0" smtClean="0">
                <a:solidFill>
                  <a:srgbClr val="0070C0"/>
                </a:solidFill>
              </a:rPr>
              <a:t>R</a:t>
            </a:r>
            <a:r>
              <a:rPr lang="ru-RU" baseline="-25000" dirty="0" smtClean="0">
                <a:solidFill>
                  <a:srgbClr val="0070C0"/>
                </a:solidFill>
              </a:rPr>
              <a:t>с</a:t>
            </a:r>
            <a:r>
              <a:rPr lang="en-US" dirty="0" smtClean="0">
                <a:solidFill>
                  <a:srgbClr val="0070C0"/>
                </a:solidFill>
              </a:rPr>
              <a:t>≈</a:t>
            </a:r>
            <a:r>
              <a:rPr lang="ru-RU" dirty="0" smtClean="0">
                <a:solidFill>
                  <a:srgbClr val="0070C0"/>
                </a:solidFill>
              </a:rPr>
              <a:t>1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r>
              <a:rPr lang="ru-RU" dirty="0" smtClean="0">
                <a:solidFill>
                  <a:srgbClr val="0070C0"/>
                </a:solidFill>
              </a:rPr>
              <a:t>675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мм</a:t>
            </a:r>
            <a:r>
              <a:rPr lang="ru-RU" dirty="0" smtClean="0"/>
              <a:t> (</a:t>
            </a:r>
            <a:r>
              <a:rPr lang="en-US" dirty="0" err="1" smtClean="0"/>
              <a:t>R</a:t>
            </a:r>
            <a:r>
              <a:rPr lang="en-US" baseline="-25000" dirty="0" err="1" smtClean="0"/>
              <a:t>b</a:t>
            </a:r>
            <a:r>
              <a:rPr lang="en-US" dirty="0" smtClean="0"/>
              <a:t>/R</a:t>
            </a:r>
            <a:r>
              <a:rPr lang="ru-RU" baseline="-25000" dirty="0" smtClean="0"/>
              <a:t>с</a:t>
            </a:r>
            <a:r>
              <a:rPr lang="en-US" dirty="0" smtClean="0"/>
              <a:t>≈4.4</a:t>
            </a:r>
            <a:r>
              <a:rPr lang="ru-RU" dirty="0" smtClean="0"/>
              <a:t>, </a:t>
            </a:r>
            <a:r>
              <a:rPr lang="en-US" dirty="0" smtClean="0"/>
              <a:t>h≈2</a:t>
            </a:r>
            <a:r>
              <a:rPr lang="ru-RU" dirty="0" smtClean="0"/>
              <a:t> мм</a:t>
            </a:r>
            <a:r>
              <a:rPr lang="en-US" dirty="0" smtClean="0"/>
              <a:t>)</a:t>
            </a:r>
            <a:r>
              <a:rPr lang="ru-RU" dirty="0" smtClean="0"/>
              <a:t>, согласно данным сквозного </a:t>
            </a:r>
            <a:r>
              <a:rPr lang="en-US" dirty="0" smtClean="0"/>
              <a:t>2D</a:t>
            </a:r>
            <a:r>
              <a:rPr lang="ru-RU" dirty="0" smtClean="0"/>
              <a:t>-моделирования </a:t>
            </a:r>
            <a:r>
              <a:rPr lang="ru-RU" dirty="0" smtClean="0">
                <a:solidFill>
                  <a:srgbClr val="0070C0"/>
                </a:solidFill>
              </a:rPr>
              <a:t>удается ввести профилированный лазерный импульс с длительностью </a:t>
            </a:r>
            <a:r>
              <a:rPr lang="en-US" dirty="0" smtClean="0">
                <a:solidFill>
                  <a:srgbClr val="0070C0"/>
                </a:solidFill>
              </a:rPr>
              <a:t>t≈9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нс</a:t>
            </a:r>
            <a:r>
              <a:rPr lang="ru-RU" dirty="0" smtClean="0"/>
              <a:t>, </a:t>
            </a:r>
            <a:r>
              <a:rPr lang="ru-RU" dirty="0"/>
              <a:t>практически полностью </a:t>
            </a:r>
            <a:r>
              <a:rPr lang="ru-RU" dirty="0" smtClean="0"/>
              <a:t>избежав попадания плазмы </a:t>
            </a:r>
            <a:r>
              <a:rPr lang="ru-RU" dirty="0" err="1" smtClean="0"/>
              <a:t>аблятора</a:t>
            </a:r>
            <a:r>
              <a:rPr lang="ru-RU" dirty="0" smtClean="0"/>
              <a:t> в лазерную трассу. </a:t>
            </a:r>
            <a:endParaRPr lang="ru-RU" dirty="0"/>
          </a:p>
        </p:txBody>
      </p:sp>
      <p:sp>
        <p:nvSpPr>
          <p:cNvPr id="107" name="Rectangle 32"/>
          <p:cNvSpPr>
            <a:spLocks noChangeArrowheads="1"/>
          </p:cNvSpPr>
          <p:nvPr/>
        </p:nvSpPr>
        <p:spPr bwMode="auto">
          <a:xfrm>
            <a:off x="5200233" y="3757008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3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833066"/>
              </p:ext>
            </p:extLst>
          </p:nvPr>
        </p:nvGraphicFramePr>
        <p:xfrm>
          <a:off x="5352256" y="1040311"/>
          <a:ext cx="5307919" cy="4060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14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2256" y="1040311"/>
                        <a:ext cx="5307919" cy="4060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1" y="1751806"/>
            <a:ext cx="2097244" cy="22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Прямая со стрелкой 34"/>
          <p:cNvCxnSpPr/>
          <p:nvPr/>
        </p:nvCxnSpPr>
        <p:spPr>
          <a:xfrm>
            <a:off x="766697" y="1932351"/>
            <a:ext cx="2770" cy="205475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2"/>
          <p:cNvSpPr txBox="1">
            <a:spLocks noChangeArrowheads="1"/>
          </p:cNvSpPr>
          <p:nvPr/>
        </p:nvSpPr>
        <p:spPr bwMode="auto">
          <a:xfrm rot="16200000">
            <a:off x="-47798" y="2619002"/>
            <a:ext cx="13122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 smtClean="0"/>
              <a:t>       15 мм</a:t>
            </a:r>
            <a:endParaRPr lang="ru-RU" altLang="ru-RU" sz="1200" b="1" dirty="0"/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1587158" y="4022293"/>
            <a:ext cx="475604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42"/>
          <p:cNvSpPr txBox="1">
            <a:spLocks noChangeArrowheads="1"/>
          </p:cNvSpPr>
          <p:nvPr/>
        </p:nvSpPr>
        <p:spPr bwMode="auto">
          <a:xfrm>
            <a:off x="1558796" y="4046287"/>
            <a:ext cx="5824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 smtClean="0"/>
              <a:t>3 </a:t>
            </a:r>
            <a:r>
              <a:rPr lang="ru-RU" altLang="ru-RU" sz="1200" b="1" dirty="0"/>
              <a:t>мм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8985" y="1699703"/>
            <a:ext cx="1552277" cy="268339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582112" y="1628835"/>
            <a:ext cx="1130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1675 </a:t>
            </a:r>
            <a:r>
              <a:rPr lang="ru-RU" sz="1400" dirty="0" smtClean="0"/>
              <a:t>мкм</a:t>
            </a:r>
            <a:endParaRPr lang="ru-RU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4554732" y="2231242"/>
            <a:ext cx="116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16</a:t>
            </a:r>
            <a:r>
              <a:rPr lang="ru-RU" sz="1400" dirty="0" smtClean="0"/>
              <a:t>1</a:t>
            </a:r>
            <a:r>
              <a:rPr lang="en-US" sz="1400" dirty="0" smtClean="0"/>
              <a:t>5 </a:t>
            </a:r>
            <a:r>
              <a:rPr lang="ru-RU" sz="1400" dirty="0" smtClean="0"/>
              <a:t>мкм</a:t>
            </a:r>
            <a:endParaRPr lang="ru-RU" sz="1400" dirty="0"/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xmlns="" id="{4E82A6DD-EE3B-5F07-80A6-467711D9049B}"/>
              </a:ext>
            </a:extLst>
          </p:cNvPr>
          <p:cNvCxnSpPr>
            <a:cxnSpLocks/>
          </p:cNvCxnSpPr>
          <p:nvPr/>
        </p:nvCxnSpPr>
        <p:spPr>
          <a:xfrm flipH="1" flipV="1">
            <a:off x="2062762" y="2992790"/>
            <a:ext cx="950755" cy="9780"/>
          </a:xfrm>
          <a:prstGeom prst="straightConnector1">
            <a:avLst/>
          </a:prstGeom>
          <a:ln w="63500" cap="rnd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0"/>
            </a:gradFill>
            <a:round/>
            <a:headEnd type="triangl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563660" y="2462040"/>
            <a:ext cx="116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16</a:t>
            </a:r>
            <a:r>
              <a:rPr lang="ru-RU" sz="1400" dirty="0" smtClean="0"/>
              <a:t>0</a:t>
            </a:r>
            <a:r>
              <a:rPr lang="en-US" sz="1400" dirty="0" smtClean="0"/>
              <a:t>5 </a:t>
            </a:r>
            <a:r>
              <a:rPr lang="ru-RU" sz="1400" dirty="0" smtClean="0"/>
              <a:t>мкм</a:t>
            </a:r>
            <a:endParaRPr lang="ru-RU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4522746" y="2710646"/>
            <a:ext cx="116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16</a:t>
            </a:r>
            <a:r>
              <a:rPr lang="ru-RU" sz="1400" dirty="0" smtClean="0"/>
              <a:t>0</a:t>
            </a:r>
            <a:r>
              <a:rPr lang="en-US" sz="1400" dirty="0" smtClean="0"/>
              <a:t>0 </a:t>
            </a:r>
            <a:r>
              <a:rPr lang="ru-RU" sz="1400" dirty="0" smtClean="0"/>
              <a:t>мкм</a:t>
            </a:r>
            <a:endParaRPr lang="ru-RU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4552294" y="3744032"/>
            <a:ext cx="1152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</a:t>
            </a:r>
            <a:r>
              <a:rPr lang="ru-RU" sz="1400" dirty="0" smtClean="0"/>
              <a:t>0</a:t>
            </a:r>
            <a:r>
              <a:rPr lang="en-US" sz="1400" dirty="0" smtClean="0"/>
              <a:t>0 </a:t>
            </a:r>
            <a:r>
              <a:rPr lang="ru-RU" sz="1400" dirty="0" smtClean="0"/>
              <a:t>мкм</a:t>
            </a:r>
            <a:endParaRPr lang="ru-RU" sz="1400" dirty="0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4453546" y="3916397"/>
            <a:ext cx="144803" cy="3476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4450345" y="2699395"/>
            <a:ext cx="144802" cy="10905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4456984" y="2619677"/>
            <a:ext cx="183309" cy="9037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4446414" y="2442972"/>
            <a:ext cx="178062" cy="38392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486412" y="1783814"/>
            <a:ext cx="165508" cy="1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237080" y="1545767"/>
            <a:ext cx="103909" cy="136651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026951" y="1242898"/>
            <a:ext cx="4180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D9117E"/>
                </a:solidFill>
              </a:rPr>
              <a:t>тонкий слой вещества с высоким </a:t>
            </a:r>
            <a:r>
              <a:rPr lang="en-US" sz="1400" b="1" i="1" dirty="0" smtClean="0">
                <a:solidFill>
                  <a:srgbClr val="D9117E"/>
                </a:solidFill>
              </a:rPr>
              <a:t>Z</a:t>
            </a:r>
            <a:endParaRPr lang="ru-RU" sz="1400" b="1" i="1" dirty="0">
              <a:solidFill>
                <a:srgbClr val="D9117E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59425" y="1277210"/>
            <a:ext cx="5140693" cy="341671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/>
          <p:cNvSpPr txBox="1"/>
          <p:nvPr/>
        </p:nvSpPr>
        <p:spPr>
          <a:xfrm>
            <a:off x="3308121" y="3070622"/>
            <a:ext cx="852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DT-</a:t>
            </a:r>
            <a:r>
              <a:rPr lang="ru-RU" sz="1400" b="1" dirty="0" smtClean="0">
                <a:solidFill>
                  <a:schemeClr val="bg1"/>
                </a:solidFill>
              </a:rPr>
              <a:t>лед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53318" y="4011357"/>
            <a:ext cx="852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DT-</a:t>
            </a:r>
            <a:r>
              <a:rPr lang="ru-RU" sz="1400" b="1" dirty="0" smtClean="0">
                <a:solidFill>
                  <a:schemeClr val="bg1"/>
                </a:solidFill>
              </a:rPr>
              <a:t>газ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355757" y="1961176"/>
            <a:ext cx="743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Алмаз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229460" y="2376537"/>
            <a:ext cx="104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Алмаз+</a:t>
            </a:r>
            <a:r>
              <a:rPr lang="en-US" sz="1400" b="1" dirty="0" smtClean="0">
                <a:solidFill>
                  <a:schemeClr val="bg1"/>
                </a:solidFill>
              </a:rPr>
              <a:t>W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8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Расчетное моделирование мишени </a:t>
            </a:r>
            <a:r>
              <a:rPr lang="ru-RU" sz="1800" dirty="0"/>
              <a:t>СЛТ для сферического облучения</a:t>
            </a:r>
            <a:r>
              <a:rPr lang="en-US" sz="1800" dirty="0"/>
              <a:t> </a:t>
            </a:r>
            <a:r>
              <a:rPr lang="ru-RU" sz="1800" dirty="0"/>
              <a:t>с симметрией куба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2403" y="226362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923693" y="385903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252919" y="959796"/>
            <a:ext cx="314169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7" name="Rectangle 32"/>
          <p:cNvSpPr>
            <a:spLocks noChangeArrowheads="1"/>
          </p:cNvSpPr>
          <p:nvPr/>
        </p:nvSpPr>
        <p:spPr bwMode="auto">
          <a:xfrm>
            <a:off x="5200233" y="3757008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UFL_laser_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403" y="1297009"/>
            <a:ext cx="4304695" cy="2869796"/>
          </a:xfrm>
          <a:prstGeom prst="rect">
            <a:avLst/>
          </a:prstGeom>
        </p:spPr>
      </p:pic>
      <p:pic>
        <p:nvPicPr>
          <p:cNvPr id="4" name="T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2440" y="1287440"/>
            <a:ext cx="4347971" cy="2877344"/>
          </a:xfrm>
          <a:prstGeom prst="rect">
            <a:avLst/>
          </a:prstGeom>
        </p:spPr>
      </p:pic>
      <p:pic>
        <p:nvPicPr>
          <p:cNvPr id="12" name="kvaziodnomer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9682" y="4504017"/>
            <a:ext cx="4277416" cy="28337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87222" y="4150745"/>
            <a:ext cx="3015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Распределение плотности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965186" y="4166805"/>
            <a:ext cx="3328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Распределение температуры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2070979" y="2529097"/>
            <a:ext cx="1957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FF0000"/>
                </a:solidFill>
              </a:rPr>
              <a:t>Видео актуальные вставлю в мае перед поездкой…</a:t>
            </a:r>
            <a:r>
              <a:rPr lang="ru-RU" dirty="0" err="1" smtClean="0">
                <a:solidFill>
                  <a:srgbClr val="FF0000"/>
                </a:solidFill>
              </a:rPr>
              <a:t>еслибудут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4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900" dirty="0" smtClean="0"/>
              <a:t>Сравнение </a:t>
            </a:r>
            <a:r>
              <a:rPr lang="en-US" sz="1900" dirty="0" smtClean="0"/>
              <a:t>DT-</a:t>
            </a:r>
            <a:r>
              <a:rPr lang="ru-RU" sz="1900" dirty="0" smtClean="0"/>
              <a:t>капсулы мишени СЛТ и </a:t>
            </a:r>
            <a:r>
              <a:rPr lang="en-US" sz="1900" dirty="0" smtClean="0"/>
              <a:t>N210808</a:t>
            </a:r>
            <a:endParaRPr lang="ru-RU" sz="19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66454" y="1280606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675761" y="2350576"/>
            <a:ext cx="10691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75761" y="4865176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260715" y="3544226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412391"/>
              </p:ext>
            </p:extLst>
          </p:nvPr>
        </p:nvGraphicFramePr>
        <p:xfrm>
          <a:off x="847799" y="4502807"/>
          <a:ext cx="3561332" cy="2721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99" y="4502807"/>
                        <a:ext cx="3561332" cy="2721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29263" y="2024102"/>
            <a:ext cx="963665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b="1" dirty="0" smtClean="0">
                <a:solidFill>
                  <a:srgbClr val="025EA1"/>
                </a:solidFill>
              </a:rPr>
              <a:t>В относительном сравнении капсула мишени СЛТ и </a:t>
            </a:r>
            <a:r>
              <a:rPr lang="en-US" sz="1400" b="1" dirty="0" smtClean="0">
                <a:solidFill>
                  <a:srgbClr val="025EA1"/>
                </a:solidFill>
              </a:rPr>
              <a:t>NIF </a:t>
            </a:r>
            <a:r>
              <a:rPr lang="ru-RU" sz="1400" b="1" dirty="0" smtClean="0">
                <a:solidFill>
                  <a:srgbClr val="025EA1"/>
                </a:solidFill>
              </a:rPr>
              <a:t>близки.</a:t>
            </a:r>
          </a:p>
          <a:p>
            <a:pPr algn="just">
              <a:spcAft>
                <a:spcPts val="600"/>
              </a:spcAft>
            </a:pPr>
            <a:r>
              <a:rPr lang="ru-RU" sz="1400" dirty="0" smtClean="0"/>
              <a:t>Подавляющая часть энергии передается капсуле при относительно малом схождении – передача энергии капсулы на малых радиусах крайне неэффективна вследствие малой площади ее поверхности. Однако для </a:t>
            </a:r>
            <a:r>
              <a:rPr lang="ru-RU" sz="1400" dirty="0"/>
              <a:t>поддержания структуры плотности, невосприимчивой к росту возмущений на границе </a:t>
            </a:r>
            <a:r>
              <a:rPr lang="ru-RU" sz="1400" dirty="0" smtClean="0"/>
              <a:t>топливо-</a:t>
            </a:r>
            <a:r>
              <a:rPr lang="ru-RU" sz="1400" dirty="0" err="1" smtClean="0"/>
              <a:t>аблятор</a:t>
            </a:r>
            <a:r>
              <a:rPr lang="ru-RU" sz="1400" dirty="0" smtClean="0"/>
              <a:t>, а также для более адиабатного </a:t>
            </a:r>
            <a:r>
              <a:rPr lang="ru-RU" sz="1400" dirty="0" err="1" smtClean="0"/>
              <a:t>нагружения</a:t>
            </a:r>
            <a:r>
              <a:rPr lang="ru-RU" sz="1400" dirty="0" smtClean="0"/>
              <a:t> лазерный импульс имеет смысл продлить </a:t>
            </a:r>
            <a:r>
              <a:rPr lang="en-US" sz="1400" dirty="0" smtClean="0"/>
              <a:t>(</a:t>
            </a:r>
            <a:r>
              <a:rPr lang="ru-RU" sz="1400" dirty="0" smtClean="0"/>
              <a:t>сокращение</a:t>
            </a:r>
            <a:r>
              <a:rPr lang="en-US" sz="1400" dirty="0" smtClean="0"/>
              <a:t> 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coast</a:t>
            </a:r>
            <a:r>
              <a:rPr lang="en-US" sz="1400" dirty="0" smtClean="0"/>
              <a:t>)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b="1" dirty="0">
                <a:solidFill>
                  <a:srgbClr val="FF0000"/>
                </a:solidFill>
              </a:rPr>
              <a:t>Единственная проблема, возникающая в капсуле </a:t>
            </a:r>
            <a:r>
              <a:rPr lang="ru-RU" sz="1400" b="1" dirty="0" smtClean="0">
                <a:solidFill>
                  <a:srgbClr val="FF0000"/>
                </a:solidFill>
              </a:rPr>
              <a:t>рассматриваемой мишени </a:t>
            </a:r>
            <a:r>
              <a:rPr lang="ru-RU" sz="1400" b="1" dirty="0">
                <a:solidFill>
                  <a:srgbClr val="FF0000"/>
                </a:solidFill>
              </a:rPr>
              <a:t>СЛТ связана с увеличенным временем ее сжатия. </a:t>
            </a:r>
            <a:r>
              <a:rPr lang="ru-RU" sz="1400" b="1" dirty="0" smtClean="0">
                <a:solidFill>
                  <a:srgbClr val="FF0000"/>
                </a:solidFill>
              </a:rPr>
              <a:t>Минимизация </a:t>
            </a:r>
            <a:r>
              <a:rPr lang="en-US" sz="1400" b="1" dirty="0" err="1" smtClean="0">
                <a:solidFill>
                  <a:srgbClr val="FF0000"/>
                </a:solidFill>
              </a:rPr>
              <a:t>t</a:t>
            </a:r>
            <a:r>
              <a:rPr lang="en-US" sz="1400" b="1" baseline="-25000" dirty="0" err="1" smtClean="0">
                <a:solidFill>
                  <a:srgbClr val="FF0000"/>
                </a:solidFill>
              </a:rPr>
              <a:t>coast</a:t>
            </a:r>
            <a:r>
              <a:rPr lang="ru-RU" sz="1400" b="1" dirty="0" smtClean="0">
                <a:solidFill>
                  <a:srgbClr val="FF0000"/>
                </a:solidFill>
              </a:rPr>
              <a:t> в случае капсулы большего размера неизбежно связана с непропорциональным увеличением лазерной энергии.</a:t>
            </a:r>
            <a:endParaRPr lang="ru-RU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526215"/>
              </p:ext>
            </p:extLst>
          </p:nvPr>
        </p:nvGraphicFramePr>
        <p:xfrm>
          <a:off x="5615332" y="4498990"/>
          <a:ext cx="3561332" cy="2721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5332" y="4498990"/>
                        <a:ext cx="3561332" cy="2721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906319"/>
              </p:ext>
            </p:extLst>
          </p:nvPr>
        </p:nvGraphicFramePr>
        <p:xfrm>
          <a:off x="280245" y="829632"/>
          <a:ext cx="9894888" cy="1102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9432">
                  <a:extLst>
                    <a:ext uri="{9D8B030D-6E8A-4147-A177-3AD203B41FA5}">
                      <a16:colId xmlns:a16="http://schemas.microsoft.com/office/drawing/2014/main" xmlns="" val="3836198739"/>
                    </a:ext>
                  </a:extLst>
                </a:gridCol>
                <a:gridCol w="1099432">
                  <a:extLst>
                    <a:ext uri="{9D8B030D-6E8A-4147-A177-3AD203B41FA5}">
                      <a16:colId xmlns:a16="http://schemas.microsoft.com/office/drawing/2014/main" xmlns="" val="1672225084"/>
                    </a:ext>
                  </a:extLst>
                </a:gridCol>
                <a:gridCol w="1099432">
                  <a:extLst>
                    <a:ext uri="{9D8B030D-6E8A-4147-A177-3AD203B41FA5}">
                      <a16:colId xmlns:a16="http://schemas.microsoft.com/office/drawing/2014/main" xmlns="" val="801743461"/>
                    </a:ext>
                  </a:extLst>
                </a:gridCol>
                <a:gridCol w="1099432">
                  <a:extLst>
                    <a:ext uri="{9D8B030D-6E8A-4147-A177-3AD203B41FA5}">
                      <a16:colId xmlns:a16="http://schemas.microsoft.com/office/drawing/2014/main" xmlns="" val="2278338321"/>
                    </a:ext>
                  </a:extLst>
                </a:gridCol>
                <a:gridCol w="1099432">
                  <a:extLst>
                    <a:ext uri="{9D8B030D-6E8A-4147-A177-3AD203B41FA5}">
                      <a16:colId xmlns:a16="http://schemas.microsoft.com/office/drawing/2014/main" xmlns="" val="3867215919"/>
                    </a:ext>
                  </a:extLst>
                </a:gridCol>
                <a:gridCol w="1099432">
                  <a:extLst>
                    <a:ext uri="{9D8B030D-6E8A-4147-A177-3AD203B41FA5}">
                      <a16:colId xmlns:a16="http://schemas.microsoft.com/office/drawing/2014/main" xmlns="" val="3573553532"/>
                    </a:ext>
                  </a:extLst>
                </a:gridCol>
                <a:gridCol w="1099432">
                  <a:extLst>
                    <a:ext uri="{9D8B030D-6E8A-4147-A177-3AD203B41FA5}">
                      <a16:colId xmlns:a16="http://schemas.microsoft.com/office/drawing/2014/main" xmlns="" val="2608642616"/>
                    </a:ext>
                  </a:extLst>
                </a:gridCol>
                <a:gridCol w="1099432">
                  <a:extLst>
                    <a:ext uri="{9D8B030D-6E8A-4147-A177-3AD203B41FA5}">
                      <a16:colId xmlns:a16="http://schemas.microsoft.com/office/drawing/2014/main" xmlns="" val="2387825464"/>
                    </a:ext>
                  </a:extLst>
                </a:gridCol>
                <a:gridCol w="1099432">
                  <a:extLst>
                    <a:ext uri="{9D8B030D-6E8A-4147-A177-3AD203B41FA5}">
                      <a16:colId xmlns:a16="http://schemas.microsoft.com/office/drawing/2014/main" xmlns="" val="4287448984"/>
                    </a:ext>
                  </a:extLst>
                </a:gridCol>
              </a:tblGrid>
              <a:tr h="367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r>
                        <a:rPr lang="en-US" sz="1400" u="none" strike="noStrike" baseline="-25000" dirty="0">
                          <a:effectLst/>
                        </a:rPr>
                        <a:t>DT</a:t>
                      </a:r>
                      <a:r>
                        <a:rPr lang="en-US" sz="1400" u="none" strike="noStrike" dirty="0">
                          <a:effectLst/>
                        </a:rPr>
                        <a:t>,  </a:t>
                      </a:r>
                      <a:r>
                        <a:rPr lang="ru-RU" sz="1400" u="none" strike="noStrike" dirty="0">
                          <a:effectLst/>
                        </a:rPr>
                        <a:t>мкг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R</a:t>
                      </a:r>
                      <a:r>
                        <a:rPr lang="en-US" sz="1400" u="none" strike="noStrike" baseline="-25000" dirty="0">
                          <a:effectLst/>
                        </a:rPr>
                        <a:t>0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R</a:t>
                      </a:r>
                      <a:r>
                        <a:rPr lang="en-US" sz="1400" u="none" strike="noStrike" baseline="-25000" dirty="0" err="1">
                          <a:effectLst/>
                        </a:rPr>
                        <a:t>min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400" u="none" strike="noStrike" dirty="0">
                          <a:effectLst/>
                        </a:rPr>
                        <a:t>ρ</a:t>
                      </a:r>
                      <a:r>
                        <a:rPr lang="en-US" sz="1400" u="none" strike="noStrike" dirty="0" err="1">
                          <a:effectLst/>
                        </a:rPr>
                        <a:t>R</a:t>
                      </a:r>
                      <a:r>
                        <a:rPr lang="en-US" sz="1400" u="none" strike="noStrike" baseline="-25000" dirty="0" err="1">
                          <a:effectLst/>
                        </a:rPr>
                        <a:t>min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r>
                        <a:rPr lang="en-US" sz="1400" u="none" strike="noStrike" baseline="-25000" dirty="0">
                          <a:effectLst/>
                        </a:rPr>
                        <a:t>D+T</a:t>
                      </a:r>
                      <a:r>
                        <a:rPr lang="en-US" sz="1400" u="none" strike="noStrike" dirty="0">
                          <a:effectLst/>
                        </a:rPr>
                        <a:t>, </a:t>
                      </a:r>
                      <a:r>
                        <a:rPr lang="ru-RU" sz="1400" u="none" strike="noStrike" dirty="0" err="1">
                          <a:effectLst/>
                        </a:rPr>
                        <a:t>шт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err="1" smtClean="0">
                          <a:effectLst/>
                        </a:rPr>
                        <a:t>u</a:t>
                      </a:r>
                      <a:r>
                        <a:rPr lang="en-US" sz="1400" u="none" strike="noStrike" baseline="-25000" dirty="0" err="1" smtClean="0">
                          <a:effectLst/>
                        </a:rPr>
                        <a:t>max</a:t>
                      </a:r>
                      <a:r>
                        <a:rPr lang="en-US" sz="1400" u="none" strike="noStrike" dirty="0" smtClean="0">
                          <a:effectLst/>
                        </a:rPr>
                        <a:t>,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</a:rPr>
                        <a:t>км/</a:t>
                      </a:r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Ti</a:t>
                      </a:r>
                      <a:r>
                        <a:rPr lang="en-US" sz="1400" u="none" strike="noStrike" baseline="-25000">
                          <a:effectLst/>
                        </a:rPr>
                        <a:t>max</a:t>
                      </a:r>
                      <a:r>
                        <a:rPr lang="en-US" sz="1400" u="none" strike="noStrike">
                          <a:effectLst/>
                        </a:rPr>
                        <a:t>, </a:t>
                      </a:r>
                      <a:r>
                        <a:rPr lang="ru-RU" sz="1400" u="none" strike="noStrike">
                          <a:effectLst/>
                        </a:rPr>
                        <a:t>кэВ</a:t>
                      </a:r>
                      <a:endParaRPr lang="ru-RU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err="1" smtClean="0">
                          <a:effectLst/>
                        </a:rPr>
                        <a:t>t</a:t>
                      </a:r>
                      <a:r>
                        <a:rPr lang="en-US" sz="1400" u="none" strike="noStrike" baseline="-25000" dirty="0" err="1" smtClean="0">
                          <a:effectLst/>
                        </a:rPr>
                        <a:t>bang</a:t>
                      </a:r>
                      <a:r>
                        <a:rPr lang="en-US" sz="1400" u="none" strike="noStrike" dirty="0" smtClean="0">
                          <a:effectLst/>
                        </a:rPr>
                        <a:t>, </a:t>
                      </a:r>
                      <a:r>
                        <a:rPr lang="ru-RU" sz="1400" u="none" strike="noStrike" dirty="0" err="1">
                          <a:effectLst/>
                        </a:rPr>
                        <a:t>нс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err="1" smtClean="0">
                          <a:effectLst/>
                        </a:rPr>
                        <a:t>t</a:t>
                      </a:r>
                      <a:r>
                        <a:rPr lang="en-US" sz="1400" baseline="-25000" dirty="0" err="1" smtClean="0"/>
                        <a:t>coast</a:t>
                      </a:r>
                      <a:r>
                        <a:rPr lang="en-US" sz="1400" u="none" strike="noStrike" dirty="0" smtClean="0">
                          <a:effectLst/>
                        </a:rPr>
                        <a:t>, </a:t>
                      </a:r>
                      <a:r>
                        <a:rPr lang="ru-RU" sz="1400" u="none" strike="noStrike" dirty="0" err="1">
                          <a:effectLst/>
                        </a:rPr>
                        <a:t>нс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119106821"/>
                  </a:ext>
                </a:extLst>
              </a:tr>
              <a:tr h="367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NIF_1D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215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18.4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1.59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2.6·10</a:t>
                      </a:r>
                      <a:r>
                        <a:rPr lang="ru-RU" sz="1400" u="none" strike="noStrike" baseline="30000" dirty="0">
                          <a:effectLst/>
                        </a:rPr>
                        <a:t>18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400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23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</a:rPr>
                        <a:t>9.48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07008054"/>
                  </a:ext>
                </a:extLst>
              </a:tr>
              <a:tr h="367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СЛТ_1</a:t>
                      </a:r>
                      <a:r>
                        <a:rPr lang="en-US" sz="1400" u="none" strike="noStrike">
                          <a:effectLst/>
                        </a:rPr>
                        <a:t>D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759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17.8</a:t>
                      </a:r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r>
                        <a:rPr lang="en-US" sz="1400" u="none" strike="noStrike" dirty="0" smtClean="0">
                          <a:effectLst/>
                        </a:rPr>
                        <a:t>2.24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</a:rPr>
                        <a:t>2.3·10</a:t>
                      </a:r>
                      <a:r>
                        <a:rPr lang="ru-RU" sz="1400" u="none" strike="noStrike" baseline="30000" dirty="0" smtClean="0">
                          <a:effectLst/>
                        </a:rPr>
                        <a:t>19</a:t>
                      </a:r>
                      <a:endParaRPr lang="ru-RU" sz="1400" b="0" i="0" u="none" strike="noStrike" dirty="0" smtClean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r>
                        <a:rPr lang="en-US" sz="1400" u="none" strike="noStrike" dirty="0" smtClean="0">
                          <a:effectLst/>
                        </a:rPr>
                        <a:t>362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57</a:t>
                      </a:r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r>
                        <a:rPr lang="en-US" sz="1400" u="none" strike="noStrike" dirty="0" smtClean="0">
                          <a:effectLst/>
                        </a:rPr>
                        <a:t>12.88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r>
                        <a:rPr lang="en-US" sz="1400" u="none" strike="noStrike" dirty="0" smtClean="0">
                          <a:effectLst/>
                        </a:rPr>
                        <a:t>3.1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557602666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576892" y="4137998"/>
            <a:ext cx="3701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СЛТ</a:t>
            </a:r>
            <a:r>
              <a:rPr lang="en-US" sz="1600" b="1" dirty="0" smtClean="0">
                <a:solidFill>
                  <a:srgbClr val="FF0000"/>
                </a:solidFill>
              </a:rPr>
              <a:t> (</a:t>
            </a:r>
            <a:r>
              <a:rPr lang="ru-RU" sz="1600" b="1" dirty="0" smtClean="0">
                <a:solidFill>
                  <a:srgbClr val="FF0000"/>
                </a:solidFill>
              </a:rPr>
              <a:t>граница неустойчива по Р-Т)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6946" y="4160436"/>
            <a:ext cx="33834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25EA1"/>
                </a:solidFill>
              </a:rPr>
              <a:t>NIF (</a:t>
            </a:r>
            <a:r>
              <a:rPr lang="ru-RU" sz="1600" b="1" dirty="0" smtClean="0">
                <a:solidFill>
                  <a:srgbClr val="025EA1"/>
                </a:solidFill>
              </a:rPr>
              <a:t>граница стабильна по Р-Т)</a:t>
            </a:r>
            <a:endParaRPr lang="ru-RU" sz="1600" b="1" dirty="0">
              <a:solidFill>
                <a:srgbClr val="025EA1"/>
              </a:solidFill>
            </a:endParaRPr>
          </a:p>
        </p:txBody>
      </p:sp>
      <p:sp>
        <p:nvSpPr>
          <p:cNvPr id="21" name="Рисунок 26">
            <a:extLst>
              <a:ext uri="{FF2B5EF4-FFF2-40B4-BE49-F238E27FC236}">
                <a16:creationId xmlns:a16="http://schemas.microsoft.com/office/drawing/2014/main" xmlns="" id="{B6BB8D19-F81F-3476-1789-47BD5B0EDAA6}"/>
              </a:ext>
            </a:extLst>
          </p:cNvPr>
          <p:cNvSpPr/>
          <p:nvPr/>
        </p:nvSpPr>
        <p:spPr bwMode="auto">
          <a:xfrm>
            <a:off x="269264" y="3380365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297188 w 359999"/>
              <a:gd name="connsiteY5" fmla="*/ 190075 h 360000"/>
              <a:gd name="connsiteX6" fmla="*/ 62812 w 359999"/>
              <a:gd name="connsiteY6" fmla="*/ 190075 h 360000"/>
              <a:gd name="connsiteX7" fmla="*/ 52737 w 359999"/>
              <a:gd name="connsiteY7" fmla="*/ 180000 h 360000"/>
              <a:gd name="connsiteX8" fmla="*/ 62812 w 359999"/>
              <a:gd name="connsiteY8" fmla="*/ 169925 h 360000"/>
              <a:gd name="connsiteX9" fmla="*/ 297188 w 359999"/>
              <a:gd name="connsiteY9" fmla="*/ 169925 h 360000"/>
              <a:gd name="connsiteX10" fmla="*/ 307263 w 359999"/>
              <a:gd name="connsiteY10" fmla="*/ 180000 h 360000"/>
              <a:gd name="connsiteX11" fmla="*/ 297188 w 359999"/>
              <a:gd name="connsiteY11" fmla="*/ 190075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297188" y="190075"/>
                </a:moveTo>
                <a:lnTo>
                  <a:pt x="62812" y="190075"/>
                </a:lnTo>
                <a:cubicBezTo>
                  <a:pt x="57248" y="190075"/>
                  <a:pt x="52737" y="185564"/>
                  <a:pt x="52737" y="180000"/>
                </a:cubicBezTo>
                <a:cubicBezTo>
                  <a:pt x="52737" y="174436"/>
                  <a:pt x="57248" y="169925"/>
                  <a:pt x="62812" y="169925"/>
                </a:cubicBezTo>
                <a:lnTo>
                  <a:pt x="297188" y="169925"/>
                </a:lnTo>
                <a:cubicBezTo>
                  <a:pt x="302752" y="169925"/>
                  <a:pt x="307263" y="174436"/>
                  <a:pt x="307263" y="180000"/>
                </a:cubicBezTo>
                <a:cubicBezTo>
                  <a:pt x="307263" y="185564"/>
                  <a:pt x="302752" y="190075"/>
                  <a:pt x="297188" y="190075"/>
                </a:cubicBezTo>
                <a:close/>
              </a:path>
            </a:pathLst>
          </a:custGeom>
          <a:solidFill>
            <a:srgbClr val="FF0000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Рисунок 18">
            <a:extLst>
              <a:ext uri="{FF2B5EF4-FFF2-40B4-BE49-F238E27FC236}">
                <a16:creationId xmlns:a16="http://schemas.microsoft.com/office/drawing/2014/main" xmlns="" id="{8B37E9E7-8C17-45C9-03DB-0D2D071A3666}"/>
              </a:ext>
            </a:extLst>
          </p:cNvPr>
          <p:cNvSpPr/>
          <p:nvPr/>
        </p:nvSpPr>
        <p:spPr bwMode="auto">
          <a:xfrm>
            <a:off x="269263" y="2025179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285676 w 359999"/>
              <a:gd name="connsiteY5" fmla="*/ 126094 h 360000"/>
              <a:gd name="connsiteX6" fmla="*/ 158924 w 359999"/>
              <a:gd name="connsiteY6" fmla="*/ 252846 h 360000"/>
              <a:gd name="connsiteX7" fmla="*/ 144715 w 359999"/>
              <a:gd name="connsiteY7" fmla="*/ 252876 h 360000"/>
              <a:gd name="connsiteX8" fmla="*/ 144685 w 359999"/>
              <a:gd name="connsiteY8" fmla="*/ 252846 h 360000"/>
              <a:gd name="connsiteX9" fmla="*/ 57990 w 359999"/>
              <a:gd name="connsiteY9" fmla="*/ 166151 h 360000"/>
              <a:gd name="connsiteX10" fmla="*/ 58244 w 359999"/>
              <a:gd name="connsiteY10" fmla="*/ 151905 h 360000"/>
              <a:gd name="connsiteX11" fmla="*/ 72242 w 359999"/>
              <a:gd name="connsiteY11" fmla="*/ 151912 h 360000"/>
              <a:gd name="connsiteX12" fmla="*/ 151791 w 359999"/>
              <a:gd name="connsiteY12" fmla="*/ 231475 h 360000"/>
              <a:gd name="connsiteX13" fmla="*/ 271424 w 359999"/>
              <a:gd name="connsiteY13" fmla="*/ 111922 h 360000"/>
              <a:gd name="connsiteX14" fmla="*/ 285663 w 359999"/>
              <a:gd name="connsiteY14" fmla="*/ 111420 h 360000"/>
              <a:gd name="connsiteX15" fmla="*/ 286165 w 359999"/>
              <a:gd name="connsiteY15" fmla="*/ 125659 h 360000"/>
              <a:gd name="connsiteX16" fmla="*/ 285663 w 359999"/>
              <a:gd name="connsiteY16" fmla="*/ 126161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285676" y="126094"/>
                </a:moveTo>
                <a:lnTo>
                  <a:pt x="158924" y="252846"/>
                </a:lnTo>
                <a:cubicBezTo>
                  <a:pt x="155008" y="256778"/>
                  <a:pt x="148646" y="256792"/>
                  <a:pt x="144715" y="252876"/>
                </a:cubicBezTo>
                <a:cubicBezTo>
                  <a:pt x="144704" y="252865"/>
                  <a:pt x="144694" y="252856"/>
                  <a:pt x="144685" y="252846"/>
                </a:cubicBezTo>
                <a:lnTo>
                  <a:pt x="57990" y="166151"/>
                </a:lnTo>
                <a:cubicBezTo>
                  <a:pt x="54126" y="162146"/>
                  <a:pt x="54240" y="155769"/>
                  <a:pt x="58244" y="151905"/>
                </a:cubicBezTo>
                <a:cubicBezTo>
                  <a:pt x="62150" y="148136"/>
                  <a:pt x="68339" y="148139"/>
                  <a:pt x="72242" y="151912"/>
                </a:cubicBezTo>
                <a:lnTo>
                  <a:pt x="151791" y="231475"/>
                </a:lnTo>
                <a:lnTo>
                  <a:pt x="271424" y="111922"/>
                </a:lnTo>
                <a:cubicBezTo>
                  <a:pt x="275217" y="107852"/>
                  <a:pt x="281593" y="107627"/>
                  <a:pt x="285663" y="111420"/>
                </a:cubicBezTo>
                <a:cubicBezTo>
                  <a:pt x="289733" y="115213"/>
                  <a:pt x="289959" y="121588"/>
                  <a:pt x="286165" y="125659"/>
                </a:cubicBezTo>
                <a:cubicBezTo>
                  <a:pt x="286004" y="125832"/>
                  <a:pt x="285836" y="126000"/>
                  <a:pt x="285663" y="126161"/>
                </a:cubicBezTo>
                <a:close/>
              </a:path>
            </a:pathLst>
          </a:custGeom>
          <a:solidFill>
            <a:schemeClr val="tx2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1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аблиц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Диаграмм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аймлайн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Кар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martArt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Контак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итульный слайд_ДСП / КТ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итульный слайд без логотипа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Содержание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Перебивоч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Акцентн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Цветные фоны (для публичных выступлений)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кстов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Слайды с изображениями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132989</TotalTime>
  <Words>1729</Words>
  <Application>Microsoft Office PowerPoint</Application>
  <PresentationFormat>Произвольный</PresentationFormat>
  <Paragraphs>143</Paragraphs>
  <Slides>12</Slides>
  <Notes>6</Notes>
  <HiddenSlides>0</HiddenSlides>
  <MMClips>4</MMClips>
  <ScaleCrop>false</ScaleCrop>
  <HeadingPairs>
    <vt:vector size="6" baseType="variant">
      <vt:variant>
        <vt:lpstr>Тема</vt:lpstr>
      </vt:variant>
      <vt:variant>
        <vt:i4>15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8" baseType="lpstr">
      <vt:lpstr>Титульный слайд</vt:lpstr>
      <vt:lpstr>Титульный слайд_ДСП / КТ</vt:lpstr>
      <vt:lpstr>Титульный слайд без логотипа</vt:lpstr>
      <vt:lpstr>Содержание</vt:lpstr>
      <vt:lpstr>Перебивочный слайд</vt:lpstr>
      <vt:lpstr>Акцентные слайды</vt:lpstr>
      <vt:lpstr>Цветные фоны (для публичных выступлений)</vt:lpstr>
      <vt:lpstr>Текстовые слайды</vt:lpstr>
      <vt:lpstr>Слайды с изображениями</vt:lpstr>
      <vt:lpstr>Таблицы</vt:lpstr>
      <vt:lpstr>Диаграммы</vt:lpstr>
      <vt:lpstr>Таймлайны</vt:lpstr>
      <vt:lpstr>Карты</vt:lpstr>
      <vt:lpstr>SmartArt</vt:lpstr>
      <vt:lpstr>Контакты</vt:lpstr>
      <vt:lpstr>Graph</vt:lpstr>
      <vt:lpstr>Термоядерное зажигание мишеней непрямого облучения в условиях сферического ввода лазерного излучения со второй гармоникой</vt:lpstr>
      <vt:lpstr>Введение</vt:lpstr>
      <vt:lpstr>Постановка проблемы</vt:lpstr>
      <vt:lpstr>Выбор гармоники ЛИ и геометрии облучения. </vt:lpstr>
      <vt:lpstr>Масштабы снижения эффективности конверсии на примере эксперимента N210808 на ЛУ NIF </vt:lpstr>
      <vt:lpstr>Мишень СЛТ для сферического облучения с симметрией куба </vt:lpstr>
      <vt:lpstr>Мишень СЛТ для сферического облучения с симметрией куба </vt:lpstr>
      <vt:lpstr>Расчетное моделирование мишени СЛТ для сферического облучения с симметрией куба </vt:lpstr>
      <vt:lpstr>Сравнение DT-капсулы мишени СЛТ и N210808</vt:lpstr>
      <vt:lpstr>Заключение</vt:lpstr>
      <vt:lpstr>Презентация PowerPoint</vt:lpstr>
      <vt:lpstr>Нанесение вещества с высоким Z на оболочку DT-капсулы как инструмент сдерживания разлета плазмы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MSAverin@vniief.ru</dc:creator>
  <cp:lastModifiedBy>Маруся</cp:lastModifiedBy>
  <cp:revision>768</cp:revision>
  <cp:lastPrinted>2022-03-29T16:00:11Z</cp:lastPrinted>
  <dcterms:created xsi:type="dcterms:W3CDTF">2021-10-19T14:08:40Z</dcterms:created>
  <dcterms:modified xsi:type="dcterms:W3CDTF">2025-05-21T06:40:11Z</dcterms:modified>
</cp:coreProperties>
</file>